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6" r:id="rId6"/>
    <p:sldId id="267" r:id="rId7"/>
    <p:sldId id="269" r:id="rId8"/>
    <p:sldId id="261" r:id="rId9"/>
    <p:sldId id="262" r:id="rId10"/>
    <p:sldId id="263" r:id="rId11"/>
    <p:sldId id="264" r:id="rId12"/>
    <p:sldId id="257" r:id="rId13"/>
    <p:sldId id="265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6918F-360F-4AFF-BE4F-B631226E0500}" type="datetimeFigureOut">
              <a:rPr lang="da-DK" smtClean="0"/>
              <a:t>16-04-2011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D4E13-2FD2-4FA5-8132-47168FA47B6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698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D4E13-2FD2-4FA5-8132-47168FA47B6A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4120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D47-1F48-4C90-89C5-09606E8722A5}" type="datetimeFigureOut">
              <a:rPr lang="da-DK" smtClean="0"/>
              <a:t>16-04-2011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5004048" y="116632"/>
            <a:ext cx="3960440" cy="365125"/>
          </a:xfrm>
        </p:spPr>
        <p:txBody>
          <a:bodyPr/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 smtClean="0">
                <a:solidFill>
                  <a:schemeClr val="tx1"/>
                </a:solidFill>
              </a:rPr>
              <a:t>Instituttet for </a:t>
            </a:r>
            <a:r>
              <a:rPr lang="da-DK" b="1" dirty="0" smtClean="0">
                <a:solidFill>
                  <a:schemeClr val="tx1"/>
                </a:solidFill>
              </a:rPr>
              <a:t>Fremtids</a:t>
            </a:r>
            <a:r>
              <a:rPr lang="da-DK" dirty="0" smtClean="0">
                <a:solidFill>
                  <a:schemeClr val="tx1"/>
                </a:solidFill>
              </a:rPr>
              <a:t>forskning</a:t>
            </a:r>
          </a:p>
          <a:p>
            <a:r>
              <a:rPr lang="da-DK" sz="1600" dirty="0" smtClean="0">
                <a:solidFill>
                  <a:schemeClr val="accent5"/>
                </a:solidFill>
              </a:rPr>
              <a:t>Copenhagen </a:t>
            </a:r>
            <a:r>
              <a:rPr lang="da-DK" sz="1600" dirty="0" err="1" smtClean="0">
                <a:solidFill>
                  <a:schemeClr val="accent5"/>
                </a:solidFill>
              </a:rPr>
              <a:t>Institute</a:t>
            </a:r>
            <a:r>
              <a:rPr lang="da-DK" sz="1600" dirty="0" smtClean="0">
                <a:solidFill>
                  <a:schemeClr val="accent5"/>
                </a:solidFill>
              </a:rPr>
              <a:t> for </a:t>
            </a:r>
            <a:r>
              <a:rPr lang="da-DK" sz="1600" b="1" dirty="0" smtClean="0">
                <a:solidFill>
                  <a:schemeClr val="accent5"/>
                </a:solidFill>
              </a:rPr>
              <a:t>Futures</a:t>
            </a:r>
            <a:r>
              <a:rPr lang="da-DK" sz="1600" dirty="0" smtClean="0">
                <a:solidFill>
                  <a:schemeClr val="accent5"/>
                </a:solidFill>
              </a:rPr>
              <a:t> Studies</a:t>
            </a:r>
            <a:endParaRPr lang="da-DK" sz="1600" dirty="0">
              <a:solidFill>
                <a:schemeClr val="accent5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BAD-9143-4D65-AA60-2C73DDB6BD5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674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D47-1F48-4C90-89C5-09606E8722A5}" type="datetimeFigureOut">
              <a:rPr lang="da-DK" smtClean="0"/>
              <a:t>16-04-2011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BAD-9143-4D65-AA60-2C73DDB6BD5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137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D47-1F48-4C90-89C5-09606E8722A5}" type="datetimeFigureOut">
              <a:rPr lang="da-DK" smtClean="0"/>
              <a:t>16-04-2011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BAD-9143-4D65-AA60-2C73DDB6BD5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2460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clipart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762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multimedieklip 2"/>
          <p:cNvSpPr>
            <a:spLocks noGrp="1"/>
          </p:cNvSpPr>
          <p:nvPr>
            <p:ph type="clipArt" sz="half" idx="1"/>
          </p:nvPr>
        </p:nvSpPr>
        <p:spPr>
          <a:xfrm>
            <a:off x="685800" y="1676400"/>
            <a:ext cx="3810000" cy="4800600"/>
          </a:xfrm>
        </p:spPr>
        <p:txBody>
          <a:bodyPr/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3810000" cy="48006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D47-1F48-4C90-89C5-09606E8722A5}" type="datetimeFigureOut">
              <a:rPr lang="da-DK" smtClean="0"/>
              <a:t>16-04-2011</a:t>
            </a:fld>
            <a:endParaRPr lang="da-DK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Pladsholder til dias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BAD-9143-4D65-AA60-2C73DDB6BD5F}" type="slidenum">
              <a:rPr lang="da-DK" smtClean="0"/>
              <a:t>‹#›</a:t>
            </a:fld>
            <a:endParaRPr lang="da-DK"/>
          </a:p>
        </p:txBody>
      </p:sp>
      <p:sp>
        <p:nvSpPr>
          <p:cNvPr id="14" name="Pladsholder til sidefod 4"/>
          <p:cNvSpPr txBox="1">
            <a:spLocks/>
          </p:cNvSpPr>
          <p:nvPr userDrawn="1"/>
        </p:nvSpPr>
        <p:spPr>
          <a:xfrm>
            <a:off x="5004048" y="116632"/>
            <a:ext cx="3960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mtClean="0">
                <a:solidFill>
                  <a:schemeClr val="tx1"/>
                </a:solidFill>
              </a:rPr>
              <a:t>Instituttet for </a:t>
            </a:r>
            <a:r>
              <a:rPr lang="da-DK" b="1" smtClean="0">
                <a:solidFill>
                  <a:schemeClr val="tx1"/>
                </a:solidFill>
              </a:rPr>
              <a:t>Fremtids</a:t>
            </a:r>
            <a:r>
              <a:rPr lang="da-DK" smtClean="0">
                <a:solidFill>
                  <a:schemeClr val="tx1"/>
                </a:solidFill>
              </a:rPr>
              <a:t>forskning</a:t>
            </a:r>
          </a:p>
          <a:p>
            <a:r>
              <a:rPr lang="da-DK" sz="1600" smtClean="0">
                <a:solidFill>
                  <a:schemeClr val="accent5"/>
                </a:solidFill>
              </a:rPr>
              <a:t>Copenhagen Institute for </a:t>
            </a:r>
            <a:r>
              <a:rPr lang="da-DK" sz="1600" b="1" smtClean="0">
                <a:solidFill>
                  <a:schemeClr val="accent5"/>
                </a:solidFill>
              </a:rPr>
              <a:t>Futures</a:t>
            </a:r>
            <a:r>
              <a:rPr lang="da-DK" sz="1600" smtClean="0">
                <a:solidFill>
                  <a:schemeClr val="accent5"/>
                </a:solidFill>
              </a:rPr>
              <a:t> Studies</a:t>
            </a:r>
            <a:endParaRPr lang="da-DK" sz="1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0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D47-1F48-4C90-89C5-09606E8722A5}" type="datetimeFigureOut">
              <a:rPr lang="da-DK" smtClean="0"/>
              <a:t>16-04-2011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BAD-9143-4D65-AA60-2C73DDB6BD5F}" type="slidenum">
              <a:rPr lang="da-DK" smtClean="0"/>
              <a:t>‹#›</a:t>
            </a:fld>
            <a:endParaRPr lang="da-DK"/>
          </a:p>
        </p:txBody>
      </p:sp>
      <p:sp>
        <p:nvSpPr>
          <p:cNvPr id="7" name="Pladsholder til sidefod 4"/>
          <p:cNvSpPr txBox="1">
            <a:spLocks/>
          </p:cNvSpPr>
          <p:nvPr userDrawn="1"/>
        </p:nvSpPr>
        <p:spPr>
          <a:xfrm>
            <a:off x="5004048" y="116632"/>
            <a:ext cx="3960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mtClean="0">
                <a:solidFill>
                  <a:schemeClr val="tx1"/>
                </a:solidFill>
              </a:rPr>
              <a:t>Instituttet for </a:t>
            </a:r>
            <a:r>
              <a:rPr lang="da-DK" b="1" smtClean="0">
                <a:solidFill>
                  <a:schemeClr val="tx1"/>
                </a:solidFill>
              </a:rPr>
              <a:t>Fremtids</a:t>
            </a:r>
            <a:r>
              <a:rPr lang="da-DK" smtClean="0">
                <a:solidFill>
                  <a:schemeClr val="tx1"/>
                </a:solidFill>
              </a:rPr>
              <a:t>forskning</a:t>
            </a:r>
          </a:p>
          <a:p>
            <a:r>
              <a:rPr lang="da-DK" sz="1600" smtClean="0">
                <a:solidFill>
                  <a:schemeClr val="accent5"/>
                </a:solidFill>
              </a:rPr>
              <a:t>Copenhagen Institute for </a:t>
            </a:r>
            <a:r>
              <a:rPr lang="da-DK" sz="1600" b="1" smtClean="0">
                <a:solidFill>
                  <a:schemeClr val="accent5"/>
                </a:solidFill>
              </a:rPr>
              <a:t>Futures</a:t>
            </a:r>
            <a:r>
              <a:rPr lang="da-DK" sz="1600" smtClean="0">
                <a:solidFill>
                  <a:schemeClr val="accent5"/>
                </a:solidFill>
              </a:rPr>
              <a:t> Studies</a:t>
            </a:r>
            <a:endParaRPr lang="da-DK" sz="1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8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D47-1F48-4C90-89C5-09606E8722A5}" type="datetimeFigureOut">
              <a:rPr lang="da-DK" smtClean="0"/>
              <a:t>16-04-2011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BAD-9143-4D65-AA60-2C73DDB6BD5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030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1756"/>
            <a:ext cx="8229600" cy="935881"/>
          </a:xfrm>
        </p:spPr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D47-1F48-4C90-89C5-09606E8722A5}" type="datetimeFigureOut">
              <a:rPr lang="da-DK" smtClean="0"/>
              <a:t>16-04-2011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BAD-9143-4D65-AA60-2C73DDB6BD5F}" type="slidenum">
              <a:rPr lang="da-DK" smtClean="0"/>
              <a:t>‹#›</a:t>
            </a:fld>
            <a:endParaRPr lang="da-DK"/>
          </a:p>
        </p:txBody>
      </p:sp>
      <p:sp>
        <p:nvSpPr>
          <p:cNvPr id="8" name="Pladsholder til sidefod 4"/>
          <p:cNvSpPr txBox="1">
            <a:spLocks/>
          </p:cNvSpPr>
          <p:nvPr userDrawn="1"/>
        </p:nvSpPr>
        <p:spPr>
          <a:xfrm>
            <a:off x="5004048" y="116632"/>
            <a:ext cx="3960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mtClean="0">
                <a:solidFill>
                  <a:schemeClr val="tx1"/>
                </a:solidFill>
              </a:rPr>
              <a:t>Instituttet for </a:t>
            </a:r>
            <a:r>
              <a:rPr lang="da-DK" b="1" smtClean="0">
                <a:solidFill>
                  <a:schemeClr val="tx1"/>
                </a:solidFill>
              </a:rPr>
              <a:t>Fremtids</a:t>
            </a:r>
            <a:r>
              <a:rPr lang="da-DK" smtClean="0">
                <a:solidFill>
                  <a:schemeClr val="tx1"/>
                </a:solidFill>
              </a:rPr>
              <a:t>forskning</a:t>
            </a:r>
          </a:p>
          <a:p>
            <a:r>
              <a:rPr lang="da-DK" sz="1600" smtClean="0">
                <a:solidFill>
                  <a:schemeClr val="accent5"/>
                </a:solidFill>
              </a:rPr>
              <a:t>Copenhagen Institute for </a:t>
            </a:r>
            <a:r>
              <a:rPr lang="da-DK" sz="1600" b="1" smtClean="0">
                <a:solidFill>
                  <a:schemeClr val="accent5"/>
                </a:solidFill>
              </a:rPr>
              <a:t>Futures</a:t>
            </a:r>
            <a:r>
              <a:rPr lang="da-DK" sz="1600" smtClean="0">
                <a:solidFill>
                  <a:schemeClr val="accent5"/>
                </a:solidFill>
              </a:rPr>
              <a:t> Studies</a:t>
            </a:r>
            <a:endParaRPr lang="da-DK" sz="1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04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D47-1F48-4C90-89C5-09606E8722A5}" type="datetimeFigureOut">
              <a:rPr lang="da-DK" smtClean="0"/>
              <a:t>16-04-2011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BAD-9143-4D65-AA60-2C73DDB6BD5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32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D47-1F48-4C90-89C5-09606E8722A5}" type="datetimeFigureOut">
              <a:rPr lang="da-DK" smtClean="0"/>
              <a:t>16-04-2011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BAD-9143-4D65-AA60-2C73DDB6BD5F}" type="slidenum">
              <a:rPr lang="da-DK" smtClean="0"/>
              <a:t>‹#›</a:t>
            </a:fld>
            <a:endParaRPr lang="da-DK"/>
          </a:p>
        </p:txBody>
      </p:sp>
      <p:sp>
        <p:nvSpPr>
          <p:cNvPr id="6" name="Pladsholder til sidefod 4"/>
          <p:cNvSpPr txBox="1">
            <a:spLocks/>
          </p:cNvSpPr>
          <p:nvPr userDrawn="1"/>
        </p:nvSpPr>
        <p:spPr>
          <a:xfrm>
            <a:off x="5004048" y="116632"/>
            <a:ext cx="3960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mtClean="0">
                <a:solidFill>
                  <a:schemeClr val="tx1"/>
                </a:solidFill>
              </a:rPr>
              <a:t>Instituttet for </a:t>
            </a:r>
            <a:r>
              <a:rPr lang="da-DK" b="1" smtClean="0">
                <a:solidFill>
                  <a:schemeClr val="tx1"/>
                </a:solidFill>
              </a:rPr>
              <a:t>Fremtids</a:t>
            </a:r>
            <a:r>
              <a:rPr lang="da-DK" smtClean="0">
                <a:solidFill>
                  <a:schemeClr val="tx1"/>
                </a:solidFill>
              </a:rPr>
              <a:t>forskning</a:t>
            </a:r>
          </a:p>
          <a:p>
            <a:r>
              <a:rPr lang="da-DK" sz="1600" smtClean="0">
                <a:solidFill>
                  <a:schemeClr val="accent5"/>
                </a:solidFill>
              </a:rPr>
              <a:t>Copenhagen Institute for </a:t>
            </a:r>
            <a:r>
              <a:rPr lang="da-DK" sz="1600" b="1" smtClean="0">
                <a:solidFill>
                  <a:schemeClr val="accent5"/>
                </a:solidFill>
              </a:rPr>
              <a:t>Futures</a:t>
            </a:r>
            <a:r>
              <a:rPr lang="da-DK" sz="1600" smtClean="0">
                <a:solidFill>
                  <a:schemeClr val="accent5"/>
                </a:solidFill>
              </a:rPr>
              <a:t> Studies</a:t>
            </a:r>
            <a:endParaRPr lang="da-DK" sz="1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9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D47-1F48-4C90-89C5-09606E8722A5}" type="datetimeFigureOut">
              <a:rPr lang="da-DK" smtClean="0"/>
              <a:t>16-04-2011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BAD-9143-4D65-AA60-2C73DDB6BD5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15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052736"/>
            <a:ext cx="51117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D47-1F48-4C90-89C5-09606E8722A5}" type="datetimeFigureOut">
              <a:rPr lang="da-DK" smtClean="0"/>
              <a:t>16-04-2011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BAD-9143-4D65-AA60-2C73DDB6BD5F}" type="slidenum">
              <a:rPr lang="da-DK" smtClean="0"/>
              <a:t>‹#›</a:t>
            </a:fld>
            <a:endParaRPr lang="da-DK"/>
          </a:p>
        </p:txBody>
      </p:sp>
      <p:sp>
        <p:nvSpPr>
          <p:cNvPr id="8" name="Pladsholder til sidefod 4"/>
          <p:cNvSpPr txBox="1">
            <a:spLocks/>
          </p:cNvSpPr>
          <p:nvPr userDrawn="1"/>
        </p:nvSpPr>
        <p:spPr>
          <a:xfrm>
            <a:off x="5004048" y="116632"/>
            <a:ext cx="3960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mtClean="0">
                <a:solidFill>
                  <a:schemeClr val="tx1"/>
                </a:solidFill>
              </a:rPr>
              <a:t>Instituttet for </a:t>
            </a:r>
            <a:r>
              <a:rPr lang="da-DK" b="1" smtClean="0">
                <a:solidFill>
                  <a:schemeClr val="tx1"/>
                </a:solidFill>
              </a:rPr>
              <a:t>Fremtids</a:t>
            </a:r>
            <a:r>
              <a:rPr lang="da-DK" smtClean="0">
                <a:solidFill>
                  <a:schemeClr val="tx1"/>
                </a:solidFill>
              </a:rPr>
              <a:t>forskning</a:t>
            </a:r>
          </a:p>
          <a:p>
            <a:r>
              <a:rPr lang="da-DK" sz="1600" smtClean="0">
                <a:solidFill>
                  <a:schemeClr val="accent5"/>
                </a:solidFill>
              </a:rPr>
              <a:t>Copenhagen Institute for </a:t>
            </a:r>
            <a:r>
              <a:rPr lang="da-DK" sz="1600" b="1" smtClean="0">
                <a:solidFill>
                  <a:schemeClr val="accent5"/>
                </a:solidFill>
              </a:rPr>
              <a:t>Futures</a:t>
            </a:r>
            <a:r>
              <a:rPr lang="da-DK" sz="1600" smtClean="0">
                <a:solidFill>
                  <a:schemeClr val="accent5"/>
                </a:solidFill>
              </a:rPr>
              <a:t> Studies</a:t>
            </a:r>
            <a:endParaRPr lang="da-DK" sz="1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61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0D47-1F48-4C90-89C5-09606E8722A5}" type="datetimeFigureOut">
              <a:rPr lang="da-DK" smtClean="0"/>
              <a:t>16-04-2011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7BAD-9143-4D65-AA60-2C73DDB6BD5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8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A0D47-1F48-4C90-89C5-09606E8722A5}" type="datetimeFigureOut">
              <a:rPr lang="da-DK" smtClean="0"/>
              <a:t>16-04-2011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D7BAD-9143-4D65-AA60-2C73DDB6BD5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766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youtube.com/watch?v=fOIbdB7s0o4" TargetMode="Externa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a-DK" sz="5400" b="1" dirty="0" err="1" smtClean="0">
                <a:solidFill>
                  <a:schemeClr val="accent5"/>
                </a:solidFill>
              </a:rPr>
              <a:t>Korleis</a:t>
            </a:r>
            <a:r>
              <a:rPr lang="da-DK" sz="5400" b="1" dirty="0" smtClean="0">
                <a:solidFill>
                  <a:schemeClr val="accent5"/>
                </a:solidFill>
              </a:rPr>
              <a:t> snakker </a:t>
            </a:r>
            <a:r>
              <a:rPr lang="da-DK" sz="5400" b="1" dirty="0" err="1" smtClean="0">
                <a:solidFill>
                  <a:schemeClr val="accent5"/>
                </a:solidFill>
              </a:rPr>
              <a:t>me</a:t>
            </a:r>
            <a:r>
              <a:rPr lang="da-DK" sz="5400" b="1" dirty="0" smtClean="0">
                <a:solidFill>
                  <a:schemeClr val="accent5"/>
                </a:solidFill>
              </a:rPr>
              <a:t> </a:t>
            </a:r>
            <a:r>
              <a:rPr lang="da-DK" sz="5400" b="1" dirty="0" err="1" smtClean="0">
                <a:solidFill>
                  <a:schemeClr val="accent5"/>
                </a:solidFill>
              </a:rPr>
              <a:t>saman</a:t>
            </a:r>
            <a:r>
              <a:rPr lang="da-DK" sz="5400" b="1" dirty="0" smtClean="0">
                <a:solidFill>
                  <a:schemeClr val="accent5"/>
                </a:solidFill>
              </a:rPr>
              <a:t> i </a:t>
            </a:r>
            <a:r>
              <a:rPr lang="da-DK" sz="5400" b="1" dirty="0" err="1" smtClean="0">
                <a:solidFill>
                  <a:schemeClr val="accent5"/>
                </a:solidFill>
              </a:rPr>
              <a:t>framtida</a:t>
            </a:r>
            <a:r>
              <a:rPr lang="da-DK" sz="5400" b="1" dirty="0" smtClean="0">
                <a:solidFill>
                  <a:schemeClr val="accent5"/>
                </a:solidFill>
              </a:rPr>
              <a:t>?</a:t>
            </a:r>
            <a:endParaRPr lang="da-DK" sz="5400" b="1" dirty="0">
              <a:solidFill>
                <a:schemeClr val="accent5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Klaus Æ. Mogensen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Instituttet for Fremtidsforskning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5004048" y="116632"/>
            <a:ext cx="3960440" cy="365125"/>
          </a:xfrm>
        </p:spPr>
        <p:txBody>
          <a:bodyPr/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 smtClean="0">
                <a:solidFill>
                  <a:schemeClr val="tx1"/>
                </a:solidFill>
              </a:rPr>
              <a:t>Instituttet for </a:t>
            </a:r>
            <a:r>
              <a:rPr lang="da-DK" b="1" dirty="0" smtClean="0">
                <a:solidFill>
                  <a:schemeClr val="tx1"/>
                </a:solidFill>
              </a:rPr>
              <a:t>Fremtids</a:t>
            </a:r>
            <a:r>
              <a:rPr lang="da-DK" dirty="0" smtClean="0">
                <a:solidFill>
                  <a:schemeClr val="tx1"/>
                </a:solidFill>
              </a:rPr>
              <a:t>forskning</a:t>
            </a:r>
          </a:p>
          <a:p>
            <a:r>
              <a:rPr lang="da-DK" sz="1600" dirty="0" smtClean="0">
                <a:solidFill>
                  <a:schemeClr val="accent5"/>
                </a:solidFill>
              </a:rPr>
              <a:t>Copenhagen </a:t>
            </a:r>
            <a:r>
              <a:rPr lang="da-DK" sz="1600" dirty="0" err="1" smtClean="0">
                <a:solidFill>
                  <a:schemeClr val="accent5"/>
                </a:solidFill>
              </a:rPr>
              <a:t>Institute</a:t>
            </a:r>
            <a:r>
              <a:rPr lang="da-DK" sz="1600" dirty="0" smtClean="0">
                <a:solidFill>
                  <a:schemeClr val="accent5"/>
                </a:solidFill>
              </a:rPr>
              <a:t> for </a:t>
            </a:r>
            <a:r>
              <a:rPr lang="da-DK" sz="1600" b="1" dirty="0" smtClean="0">
                <a:solidFill>
                  <a:schemeClr val="accent5"/>
                </a:solidFill>
              </a:rPr>
              <a:t>Futures</a:t>
            </a:r>
            <a:r>
              <a:rPr lang="da-DK" sz="1600" dirty="0" smtClean="0">
                <a:solidFill>
                  <a:schemeClr val="accent5"/>
                </a:solidFill>
              </a:rPr>
              <a:t> Studies</a:t>
            </a:r>
            <a:endParaRPr lang="da-DK" sz="1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4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Word Lens</a:t>
            </a:r>
            <a:endParaRPr lang="da-D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490" y="1791564"/>
            <a:ext cx="9744034" cy="509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110" y="1772816"/>
            <a:ext cx="590021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95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Universal </a:t>
            </a:r>
            <a:r>
              <a:rPr lang="da-DK" dirty="0" err="1" smtClean="0"/>
              <a:t>Translator</a:t>
            </a:r>
            <a:r>
              <a:rPr lang="da-DK" dirty="0" smtClean="0"/>
              <a:t>?</a:t>
            </a:r>
            <a:endParaRPr lang="da-DK" dirty="0"/>
          </a:p>
        </p:txBody>
      </p:sp>
      <p:pic>
        <p:nvPicPr>
          <p:cNvPr id="717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34" y="1764280"/>
            <a:ext cx="9669470" cy="510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40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Telefon med indbygget tolk</a:t>
            </a:r>
          </a:p>
        </p:txBody>
      </p:sp>
      <p:sp>
        <p:nvSpPr>
          <p:cNvPr id="3840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743200"/>
            <a:ext cx="41148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/>
              <a:t>”</a:t>
            </a:r>
            <a:r>
              <a:rPr lang="da-DK" dirty="0" err="1" smtClean="0"/>
              <a:t>Conversation</a:t>
            </a:r>
            <a:r>
              <a:rPr lang="da-DK" dirty="0" smtClean="0"/>
              <a:t> </a:t>
            </a:r>
            <a:r>
              <a:rPr lang="da-DK" dirty="0"/>
              <a:t>Mode” = Google </a:t>
            </a:r>
            <a:r>
              <a:rPr lang="da-DK" dirty="0" err="1"/>
              <a:t>Translate</a:t>
            </a:r>
            <a:r>
              <a:rPr lang="da-DK" dirty="0"/>
              <a:t> + Google Voice Actions</a:t>
            </a:r>
          </a:p>
        </p:txBody>
      </p:sp>
      <p:pic>
        <p:nvPicPr>
          <p:cNvPr id="3840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28511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0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Intelligent oversættelse</a:t>
            </a:r>
            <a:endParaRPr lang="da-D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808"/>
            <a:ext cx="9165533" cy="516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35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008112"/>
          </a:xfrm>
        </p:spPr>
        <p:txBody>
          <a:bodyPr>
            <a:normAutofit/>
          </a:bodyPr>
          <a:lstStyle/>
          <a:p>
            <a:r>
              <a:rPr lang="da-DK" dirty="0" smtClean="0"/>
              <a:t>3 scenarier for fremtidens sprog</a:t>
            </a:r>
            <a:endParaRPr lang="da-DK" dirty="0"/>
          </a:p>
        </p:txBody>
      </p:sp>
      <p:grpSp>
        <p:nvGrpSpPr>
          <p:cNvPr id="4" name="Gruppe 3"/>
          <p:cNvGrpSpPr/>
          <p:nvPr/>
        </p:nvGrpSpPr>
        <p:grpSpPr>
          <a:xfrm>
            <a:off x="1187624" y="1556792"/>
            <a:ext cx="6494630" cy="5058497"/>
            <a:chOff x="1187624" y="1556792"/>
            <a:chExt cx="6494630" cy="5058497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9" t="15965" r="3026" b="5753"/>
            <a:stretch/>
          </p:blipFill>
          <p:spPr bwMode="auto">
            <a:xfrm>
              <a:off x="1187624" y="1702324"/>
              <a:ext cx="6494630" cy="49129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ktangel 2"/>
            <p:cNvSpPr/>
            <p:nvPr/>
          </p:nvSpPr>
          <p:spPr>
            <a:xfrm>
              <a:off x="5220072" y="1556792"/>
              <a:ext cx="504056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214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1: Universel oversætter</a:t>
            </a:r>
            <a:endParaRPr lang="da-DK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34" y="1764280"/>
            <a:ext cx="9669470" cy="510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2: Universelt sprog</a:t>
            </a:r>
            <a:endParaRPr lang="da-DK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49066"/>
            <a:ext cx="5336318" cy="533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03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3: Summen af alle sprog</a:t>
            </a:r>
            <a:endParaRPr lang="da-DK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3600400" cy="529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12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11" y="-58645"/>
            <a:ext cx="9174411" cy="691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5400" dirty="0" smtClean="0">
                <a:solidFill>
                  <a:schemeClr val="bg1"/>
                </a:solidFill>
              </a:rPr>
              <a:t>Babelstårnet</a:t>
            </a:r>
            <a:endParaRPr lang="da-DK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4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057820"/>
            <a:ext cx="8229600" cy="935881"/>
          </a:xfrm>
        </p:spPr>
        <p:txBody>
          <a:bodyPr/>
          <a:lstStyle/>
          <a:p>
            <a:r>
              <a:rPr lang="da-DK" dirty="0" smtClean="0"/>
              <a:t>Mange sprog…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457200" y="2719461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da-DK" sz="4000" dirty="0" smtClean="0"/>
              <a:t>Der er anslået </a:t>
            </a:r>
            <a:r>
              <a:rPr lang="da-DK" sz="4000" b="1" dirty="0" smtClean="0">
                <a:solidFill>
                  <a:schemeClr val="accent5"/>
                </a:solidFill>
              </a:rPr>
              <a:t>6912</a:t>
            </a:r>
            <a:r>
              <a:rPr lang="da-DK" sz="4000" dirty="0" smtClean="0"/>
              <a:t> levende sprog i verden…</a:t>
            </a:r>
            <a:endParaRPr lang="da-DK" sz="4000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2"/>
          </p:nvPr>
        </p:nvSpPr>
        <p:spPr>
          <a:xfrm>
            <a:off x="4648200" y="2719461"/>
            <a:ext cx="4172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4000" dirty="0" smtClean="0"/>
              <a:t>…heraf er </a:t>
            </a:r>
            <a:r>
              <a:rPr lang="da-DK" sz="4000" b="1" dirty="0" smtClean="0">
                <a:solidFill>
                  <a:schemeClr val="accent5"/>
                </a:solidFill>
              </a:rPr>
              <a:t>497</a:t>
            </a:r>
            <a:r>
              <a:rPr lang="da-DK" sz="4000" dirty="0" smtClean="0"/>
              <a:t> ‘næsten uddøde’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269541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0"/>
          <a:stretch/>
        </p:blipFill>
        <p:spPr bwMode="auto">
          <a:xfrm>
            <a:off x="0" y="409836"/>
            <a:ext cx="9168236" cy="654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pPr algn="l"/>
            <a:r>
              <a:rPr lang="da-DK" dirty="0" smtClean="0"/>
              <a:t>Verdens sprog</a:t>
            </a:r>
            <a:endParaRPr lang="da-DK" dirty="0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5004048" y="116632"/>
            <a:ext cx="3960440" cy="365125"/>
          </a:xfrm>
        </p:spPr>
        <p:txBody>
          <a:bodyPr/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 smtClean="0">
                <a:solidFill>
                  <a:schemeClr val="tx1"/>
                </a:solidFill>
              </a:rPr>
              <a:t>Instituttet for </a:t>
            </a:r>
            <a:r>
              <a:rPr lang="da-DK" b="1" dirty="0" smtClean="0">
                <a:solidFill>
                  <a:schemeClr val="tx1"/>
                </a:solidFill>
              </a:rPr>
              <a:t>Fremtids</a:t>
            </a:r>
            <a:r>
              <a:rPr lang="da-DK" dirty="0" smtClean="0">
                <a:solidFill>
                  <a:schemeClr val="tx1"/>
                </a:solidFill>
              </a:rPr>
              <a:t>forskning</a:t>
            </a:r>
          </a:p>
          <a:p>
            <a:r>
              <a:rPr lang="da-DK" sz="1600" dirty="0" smtClean="0">
                <a:solidFill>
                  <a:schemeClr val="accent5"/>
                </a:solidFill>
              </a:rPr>
              <a:t>Copenhagen </a:t>
            </a:r>
            <a:r>
              <a:rPr lang="da-DK" sz="1600" dirty="0" err="1" smtClean="0">
                <a:solidFill>
                  <a:schemeClr val="accent5"/>
                </a:solidFill>
              </a:rPr>
              <a:t>Institute</a:t>
            </a:r>
            <a:r>
              <a:rPr lang="da-DK" sz="1600" dirty="0" smtClean="0">
                <a:solidFill>
                  <a:schemeClr val="accent5"/>
                </a:solidFill>
              </a:rPr>
              <a:t> for </a:t>
            </a:r>
            <a:r>
              <a:rPr lang="da-DK" sz="1600" b="1" dirty="0" smtClean="0">
                <a:solidFill>
                  <a:schemeClr val="accent5"/>
                </a:solidFill>
              </a:rPr>
              <a:t>Futures</a:t>
            </a:r>
            <a:r>
              <a:rPr lang="da-DK" sz="1600" dirty="0" smtClean="0">
                <a:solidFill>
                  <a:schemeClr val="accent5"/>
                </a:solidFill>
              </a:rPr>
              <a:t> Studies</a:t>
            </a:r>
            <a:endParaRPr lang="da-DK" sz="1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accent5"/>
                </a:solidFill>
              </a:rPr>
              <a:t>Citater om sprog</a:t>
            </a:r>
            <a:endParaRPr lang="da-DK" dirty="0">
              <a:solidFill>
                <a:schemeClr val="accent5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“Language shapes what we think and determines what we think about.” Benjamin Lee Whorf</a:t>
            </a:r>
          </a:p>
          <a:p>
            <a:r>
              <a:rPr lang="en-US" dirty="0" smtClean="0"/>
              <a:t>“Those who know nothing of foreign languages know nothing of their own.” Johann Wolfgang von Goethe</a:t>
            </a:r>
          </a:p>
          <a:p>
            <a:r>
              <a:rPr lang="en-US" dirty="0" smtClean="0"/>
              <a:t>“Change your language and you change your thoughts.” Stephen King</a:t>
            </a:r>
          </a:p>
          <a:p>
            <a:r>
              <a:rPr lang="en-US" dirty="0" smtClean="0"/>
              <a:t>“Learn a new language and get a new soul.” Czech Proverb</a:t>
            </a:r>
          </a:p>
          <a:p>
            <a:r>
              <a:rPr lang="en-US" dirty="0" smtClean="0"/>
              <a:t>“The limits of my language mean the limits of my world.” Ludwig Wittgenstein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667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Sprog former tanker</a:t>
            </a:r>
            <a:endParaRPr lang="da-DK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83008"/>
            <a:ext cx="3252883" cy="531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52149"/>
            <a:ext cx="3152403" cy="531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64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da-DK" dirty="0" err="1" smtClean="0"/>
              <a:t>Flersprogethed</a:t>
            </a:r>
            <a:r>
              <a:rPr lang="da-DK" dirty="0" smtClean="0"/>
              <a:t> og innovation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817240" y="1600200"/>
            <a:ext cx="7355160" cy="4525963"/>
          </a:xfrm>
        </p:spPr>
        <p:txBody>
          <a:bodyPr/>
          <a:lstStyle/>
          <a:p>
            <a:r>
              <a:rPr lang="da-DK" dirty="0" smtClean="0"/>
              <a:t>Du kan formulere forskellige tanker på forskellige sprog</a:t>
            </a:r>
          </a:p>
          <a:p>
            <a:r>
              <a:rPr lang="da-DK" dirty="0" smtClean="0"/>
              <a:t>Du kan lave </a:t>
            </a:r>
            <a:r>
              <a:rPr lang="da-DK" dirty="0"/>
              <a:t>f</a:t>
            </a:r>
            <a:r>
              <a:rPr lang="da-DK" dirty="0" smtClean="0"/>
              <a:t>orskellige kognitive koblinger på forskellige sprog</a:t>
            </a:r>
          </a:p>
          <a:p>
            <a:pPr marL="0" indent="0">
              <a:buNone/>
            </a:pPr>
            <a:endParaRPr lang="da-DK" dirty="0" smtClean="0"/>
          </a:p>
          <a:p>
            <a:endParaRPr lang="da-DK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2818"/>
            <a:ext cx="3168352" cy="271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18248"/>
            <a:ext cx="3600400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4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85800"/>
            <a:ext cx="8229600" cy="998984"/>
          </a:xfrm>
        </p:spPr>
        <p:txBody>
          <a:bodyPr/>
          <a:lstStyle/>
          <a:p>
            <a:r>
              <a:rPr lang="da-DK" dirty="0"/>
              <a:t>Automatisk oversættelse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316"/>
            <a:ext cx="6444208" cy="556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892" y="1285738"/>
            <a:ext cx="6492032" cy="540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90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Slipstrø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ø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197</Words>
  <Application>Microsoft Office PowerPoint</Application>
  <PresentationFormat>Skjermfremvisning (4:3)</PresentationFormat>
  <Paragraphs>33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18" baseType="lpstr">
      <vt:lpstr>Kontortema</vt:lpstr>
      <vt:lpstr>Korleis snakker me saman i framtida?</vt:lpstr>
      <vt:lpstr>Babelstårnet</vt:lpstr>
      <vt:lpstr>Mange sprog…</vt:lpstr>
      <vt:lpstr>Verdens sprog</vt:lpstr>
      <vt:lpstr>Citater om sprog</vt:lpstr>
      <vt:lpstr>Sprog former tanker</vt:lpstr>
      <vt:lpstr>Flersprogethed og innovation</vt:lpstr>
      <vt:lpstr>Automatisk oversættelse</vt:lpstr>
      <vt:lpstr>PowerPoint-presentasjon</vt:lpstr>
      <vt:lpstr>Word Lens</vt:lpstr>
      <vt:lpstr>Universal Translator?</vt:lpstr>
      <vt:lpstr>Telefon med indbygget tolk</vt:lpstr>
      <vt:lpstr>Intelligent oversættelse</vt:lpstr>
      <vt:lpstr>3 scenarier for fremtidens sprog</vt:lpstr>
      <vt:lpstr>1: Universel oversætter</vt:lpstr>
      <vt:lpstr>2: Universelt sprog</vt:lpstr>
      <vt:lpstr>3: Summen af alle sprog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Korleis snakker me saman i framtida?</dc:title>
  <dc:creator>Klaus Æ. Mogensen</dc:creator>
  <cp:lastModifiedBy>bevi</cp:lastModifiedBy>
  <cp:revision>16</cp:revision>
  <dcterms:created xsi:type="dcterms:W3CDTF">2011-04-15T11:55:58Z</dcterms:created>
  <dcterms:modified xsi:type="dcterms:W3CDTF">2011-04-16T08:59:36Z</dcterms:modified>
</cp:coreProperties>
</file>