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drawing5.xml" ContentType="application/vnd.ms-office.drawingml.diagramDrawing+xml"/>
  <Default Extension="sldx" ContentType="application/vnd.openxmlformats-officedocument.presentationml.slide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theme/themeOverride4.xml" ContentType="application/vnd.openxmlformats-officedocument.themeOverr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diagrams/layout6.xml" ContentType="application/vnd.openxmlformats-officedocument.drawingml.diagram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charts/chart6.xml" ContentType="application/vnd.openxmlformats-officedocument.drawingml.chart+xml"/>
  <Override PartName="/ppt/charts/chart10.xml" ContentType="application/vnd.openxmlformats-officedocument.drawingml.chart+xml"/>
  <Default Extension="vml" ContentType="application/vnd.openxmlformats-officedocument.vmlDrawing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charts/chart4.xml" ContentType="application/vnd.openxmlformats-officedocument.drawingml.chart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charts/chart2.xml" ContentType="application/vnd.openxmlformats-officedocument.drawingml.chart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Override PartName="/ppt/theme/themeOverride3.xml" ContentType="application/vnd.openxmlformats-officedocument.themeOverride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diagrams/layout7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62" r:id="rId2"/>
    <p:sldId id="319" r:id="rId3"/>
    <p:sldId id="318" r:id="rId4"/>
    <p:sldId id="302" r:id="rId5"/>
    <p:sldId id="320" r:id="rId6"/>
    <p:sldId id="291" r:id="rId7"/>
    <p:sldId id="321" r:id="rId8"/>
    <p:sldId id="265" r:id="rId9"/>
    <p:sldId id="309" r:id="rId10"/>
    <p:sldId id="328" r:id="rId11"/>
    <p:sldId id="322" r:id="rId12"/>
    <p:sldId id="316" r:id="rId13"/>
    <p:sldId id="327" r:id="rId14"/>
    <p:sldId id="329" r:id="rId15"/>
    <p:sldId id="323" r:id="rId16"/>
    <p:sldId id="305" r:id="rId17"/>
    <p:sldId id="270" r:id="rId18"/>
    <p:sldId id="294" r:id="rId19"/>
    <p:sldId id="271" r:id="rId20"/>
    <p:sldId id="272" r:id="rId21"/>
    <p:sldId id="288" r:id="rId22"/>
    <p:sldId id="275" r:id="rId23"/>
    <p:sldId id="282" r:id="rId24"/>
    <p:sldId id="307" r:id="rId25"/>
    <p:sldId id="324" r:id="rId26"/>
    <p:sldId id="326" r:id="rId27"/>
    <p:sldId id="310" r:id="rId28"/>
  </p:sldIdLst>
  <p:sldSz cx="9144000" cy="6858000" type="screen4x3"/>
  <p:notesSz cx="6794500" cy="9906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k2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Documents%20and%20Settings\vareide\Mine%20dokumenter\Data\att%203%20dim%20samlet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vareide\Mine%20dokumenter\Data\Att%203dim%20fylker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vareide\Mine%20dokumenter\Data\Att%203dim%20fylker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vareide\Programdata\Microsoft\Excel\att%203%20dim%20samlet%20(version%202).xlsb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vareide\Mine%20dokumenter\Data\att%203%20dim%20samlet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vareide\Mine%20dokumenter\Data\att%203%20dim%20samlet.xlsx" TargetMode="External"/><Relationship Id="rId1" Type="http://schemas.openxmlformats.org/officeDocument/2006/relationships/themeOverride" Target="../theme/themeOverride4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vareide\Mine%20dokumenter\Data\att%20111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vareide\Mine%20dokumenter\Data\att%203%20dim%20bes&#248;k-barometer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vareide\Mine%20dokumenter\Data\att%203%20dim%20bes&#248;k-barometer.xlsx" TargetMode="External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vareide\Mine%20dokumenter\Data\att%203dim%20bedrft-reg.xlsx" TargetMode="External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vareide\Mine%20dokumenter\Data\att%203dim%20bedrft-kom.xlsx" TargetMode="External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vareide\Mine%20dokumenter\Data\att%203%20dim%20samlet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vareide\Mine%20dokumenter\Data\att%203%20dim%20samlet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Documents%20and%20Settings\vareide\Mine%20dokumenter\Data\att%203%20dim%20saml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0.108519347925546"/>
          <c:y val="3.1563666481988259E-2"/>
          <c:w val="0.86747453586650303"/>
          <c:h val="0.85313902926314533"/>
        </c:manualLayout>
      </c:layout>
      <c:lineChart>
        <c:grouping val="standard"/>
        <c:ser>
          <c:idx val="0"/>
          <c:order val="0"/>
          <c:tx>
            <c:strRef>
              <c:f>'[att 1110.xlsx]Ark1'!$B$43</c:f>
              <c:strCache>
                <c:ptCount val="1"/>
                <c:pt idx="0">
                  <c:v>Bedrift</c:v>
                </c:pt>
              </c:strCache>
            </c:strRef>
          </c:tx>
          <c:cat>
            <c:strRef>
              <c:f>'[att 1110.xlsx]Ark1'!$C$22:$L$22</c:f>
              <c:strCach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strCache>
            </c:strRef>
          </c:cat>
          <c:val>
            <c:numRef>
              <c:f>'[att 1110.xlsx]Ark1'!$C$48:$L$48</c:f>
              <c:numCache>
                <c:formatCode>0</c:formatCode>
                <c:ptCount val="10"/>
                <c:pt idx="0">
                  <c:v>100</c:v>
                </c:pt>
                <c:pt idx="1">
                  <c:v>99.838753189352602</c:v>
                </c:pt>
                <c:pt idx="2">
                  <c:v>96.01002729767913</c:v>
                </c:pt>
                <c:pt idx="3">
                  <c:v>92.870493482791389</c:v>
                </c:pt>
                <c:pt idx="4">
                  <c:v>90.895713846748308</c:v>
                </c:pt>
                <c:pt idx="5">
                  <c:v>92.046076750408389</c:v>
                </c:pt>
                <c:pt idx="6">
                  <c:v>95.443517500314627</c:v>
                </c:pt>
                <c:pt idx="7">
                  <c:v>98.491774832939058</c:v>
                </c:pt>
                <c:pt idx="8">
                  <c:v>100.45949149087313</c:v>
                </c:pt>
                <c:pt idx="9">
                  <c:v>96.621872657812958</c:v>
                </c:pt>
              </c:numCache>
            </c:numRef>
          </c:val>
        </c:ser>
        <c:ser>
          <c:idx val="1"/>
          <c:order val="1"/>
          <c:tx>
            <c:strRef>
              <c:f>'[att 1110.xlsx]Ark1'!$B$44</c:f>
              <c:strCache>
                <c:ptCount val="1"/>
                <c:pt idx="0">
                  <c:v>Besøk</c:v>
                </c:pt>
              </c:strCache>
            </c:strRef>
          </c:tx>
          <c:cat>
            <c:strRef>
              <c:f>'[att 1110.xlsx]Ark1'!$C$22:$L$22</c:f>
              <c:strCach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strCache>
            </c:strRef>
          </c:cat>
          <c:val>
            <c:numRef>
              <c:f>'[att 1110.xlsx]Ark1'!$C$44:$L$44</c:f>
              <c:numCache>
                <c:formatCode>0</c:formatCode>
                <c:ptCount val="10"/>
                <c:pt idx="0">
                  <c:v>100</c:v>
                </c:pt>
                <c:pt idx="1">
                  <c:v>100.50272788235225</c:v>
                </c:pt>
                <c:pt idx="2">
                  <c:v>102.25410384259185</c:v>
                </c:pt>
                <c:pt idx="3">
                  <c:v>102.24186591339102</c:v>
                </c:pt>
                <c:pt idx="4">
                  <c:v>104.73597860396085</c:v>
                </c:pt>
                <c:pt idx="5">
                  <c:v>105.97817502094998</c:v>
                </c:pt>
                <c:pt idx="6">
                  <c:v>110.09377784618736</c:v>
                </c:pt>
                <c:pt idx="7">
                  <c:v>116.22119432776645</c:v>
                </c:pt>
                <c:pt idx="8">
                  <c:v>116.6571880397789</c:v>
                </c:pt>
                <c:pt idx="9">
                  <c:v>113.83382232960945</c:v>
                </c:pt>
              </c:numCache>
            </c:numRef>
          </c:val>
        </c:ser>
        <c:ser>
          <c:idx val="2"/>
          <c:order val="2"/>
          <c:tx>
            <c:strRef>
              <c:f>'[att 1110.xlsx]Ark1'!$B$45</c:f>
              <c:strCache>
                <c:ptCount val="1"/>
                <c:pt idx="0">
                  <c:v>Lokal</c:v>
                </c:pt>
              </c:strCache>
            </c:strRef>
          </c:tx>
          <c:cat>
            <c:strRef>
              <c:f>'[att 1110.xlsx]Ark1'!$C$22:$L$22</c:f>
              <c:strCach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strCache>
            </c:strRef>
          </c:cat>
          <c:val>
            <c:numRef>
              <c:f>'[att 1110.xlsx]Ark1'!$C$45:$L$45</c:f>
              <c:numCache>
                <c:formatCode>0</c:formatCode>
                <c:ptCount val="10"/>
                <c:pt idx="0">
                  <c:v>100</c:v>
                </c:pt>
                <c:pt idx="1">
                  <c:v>102.99474090774623</c:v>
                </c:pt>
                <c:pt idx="2">
                  <c:v>101.55376194528131</c:v>
                </c:pt>
                <c:pt idx="3">
                  <c:v>104.09348086330712</c:v>
                </c:pt>
                <c:pt idx="4">
                  <c:v>105.73232625908021</c:v>
                </c:pt>
                <c:pt idx="5">
                  <c:v>107.52914167850027</c:v>
                </c:pt>
                <c:pt idx="6">
                  <c:v>112.06508177861915</c:v>
                </c:pt>
                <c:pt idx="7">
                  <c:v>117.38365472229638</c:v>
                </c:pt>
                <c:pt idx="8">
                  <c:v>119.8431023098167</c:v>
                </c:pt>
                <c:pt idx="9">
                  <c:v>121.17974592600176</c:v>
                </c:pt>
              </c:numCache>
            </c:numRef>
          </c:val>
        </c:ser>
        <c:marker val="1"/>
        <c:axId val="76937856"/>
        <c:axId val="83785984"/>
      </c:lineChart>
      <c:catAx>
        <c:axId val="76937856"/>
        <c:scaling>
          <c:orientation val="minMax"/>
        </c:scaling>
        <c:axPos val="b"/>
        <c:tickLblPos val="nextTo"/>
        <c:txPr>
          <a:bodyPr rot="5400000" vert="horz"/>
          <a:lstStyle/>
          <a:p>
            <a:pPr>
              <a:defRPr sz="2400"/>
            </a:pPr>
            <a:endParaRPr lang="nb-NO"/>
          </a:p>
        </c:txPr>
        <c:crossAx val="83785984"/>
        <c:crosses val="autoZero"/>
        <c:auto val="1"/>
        <c:lblAlgn val="ctr"/>
        <c:lblOffset val="100"/>
      </c:catAx>
      <c:valAx>
        <c:axId val="83785984"/>
        <c:scaling>
          <c:orientation val="minMax"/>
          <c:min val="90"/>
        </c:scaling>
        <c:axPos val="l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</a:ln>
          </c:spPr>
        </c:majorGridlines>
        <c:numFmt formatCode="0" sourceLinked="1"/>
        <c:tickLblPos val="nextTo"/>
        <c:txPr>
          <a:bodyPr/>
          <a:lstStyle/>
          <a:p>
            <a:pPr>
              <a:defRPr sz="1600"/>
            </a:pPr>
            <a:endParaRPr lang="nb-NO"/>
          </a:p>
        </c:txPr>
        <c:crossAx val="769378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7171253822630267"/>
          <c:y val="4.5593571299795438E-2"/>
          <c:w val="0.30125359150766723"/>
          <c:h val="0.23869752657474969"/>
        </c:manualLayout>
      </c:layout>
    </c:legend>
    <c:plotVisOnly val="1"/>
  </c:chart>
  <c:spPr>
    <a:ln>
      <a:noFill/>
    </a:ln>
  </c:spPr>
  <c:txPr>
    <a:bodyPr/>
    <a:lstStyle/>
    <a:p>
      <a:pPr>
        <a:defRPr sz="2800"/>
      </a:pPr>
      <a:endParaRPr lang="nb-NO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autoTitleDeleted val="1"/>
    <c:plotArea>
      <c:layout>
        <c:manualLayout>
          <c:layoutTarget val="inner"/>
          <c:xMode val="edge"/>
          <c:yMode val="edge"/>
          <c:x val="7.9840883912173893E-2"/>
          <c:y val="9.8865504608757704E-2"/>
          <c:w val="0.85856185823797571"/>
          <c:h val="0.79966315556201917"/>
        </c:manualLayout>
      </c:layout>
      <c:radarChart>
        <c:radarStyle val="marker"/>
        <c:ser>
          <c:idx val="1"/>
          <c:order val="0"/>
          <c:tx>
            <c:strRef>
              <c:f>'kom-spes'!$B$14</c:f>
              <c:strCache>
                <c:ptCount val="1"/>
                <c:pt idx="0">
                  <c:v>Suldal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'kom-spes'!$C$1:$E$1</c:f>
              <c:strCache>
                <c:ptCount val="3"/>
                <c:pt idx="0">
                  <c:v>Bosetting</c:v>
                </c:pt>
                <c:pt idx="1">
                  <c:v>Besøk</c:v>
                </c:pt>
                <c:pt idx="2">
                  <c:v>Bedrift</c:v>
                </c:pt>
              </c:strCache>
            </c:strRef>
          </c:cat>
          <c:val>
            <c:numRef>
              <c:f>'kom-spes'!$C$14:$E$14</c:f>
              <c:numCache>
                <c:formatCode>General</c:formatCode>
                <c:ptCount val="3"/>
                <c:pt idx="0">
                  <c:v>292</c:v>
                </c:pt>
                <c:pt idx="1">
                  <c:v>187</c:v>
                </c:pt>
                <c:pt idx="2">
                  <c:v>157</c:v>
                </c:pt>
              </c:numCache>
            </c:numRef>
          </c:val>
        </c:ser>
        <c:ser>
          <c:idx val="0"/>
          <c:order val="1"/>
          <c:tx>
            <c:strRef>
              <c:f>'kom-spes'!$B$15</c:f>
              <c:strCache>
                <c:ptCount val="1"/>
                <c:pt idx="0">
                  <c:v>Sauda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strRef>
              <c:f>'kom-spes'!$C$1:$E$1</c:f>
              <c:strCache>
                <c:ptCount val="3"/>
                <c:pt idx="0">
                  <c:v>Bosetting</c:v>
                </c:pt>
                <c:pt idx="1">
                  <c:v>Besøk</c:v>
                </c:pt>
                <c:pt idx="2">
                  <c:v>Bedrift</c:v>
                </c:pt>
              </c:strCache>
            </c:strRef>
          </c:cat>
          <c:val>
            <c:numRef>
              <c:f>'kom-spes'!$C$15:$E$15</c:f>
              <c:numCache>
                <c:formatCode>General</c:formatCode>
                <c:ptCount val="3"/>
                <c:pt idx="0">
                  <c:v>256</c:v>
                </c:pt>
                <c:pt idx="1">
                  <c:v>169</c:v>
                </c:pt>
                <c:pt idx="2">
                  <c:v>165</c:v>
                </c:pt>
              </c:numCache>
            </c:numRef>
          </c:val>
        </c:ser>
        <c:ser>
          <c:idx val="2"/>
          <c:order val="2"/>
          <c:tx>
            <c:strRef>
              <c:f>'kom-spes'!$B$16</c:f>
              <c:strCache>
                <c:ptCount val="1"/>
                <c:pt idx="0">
                  <c:v>Ullensvang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'kom-spes'!$C$1:$E$1</c:f>
              <c:strCache>
                <c:ptCount val="3"/>
                <c:pt idx="0">
                  <c:v>Bosetting</c:v>
                </c:pt>
                <c:pt idx="1">
                  <c:v>Besøk</c:v>
                </c:pt>
                <c:pt idx="2">
                  <c:v>Bedrift</c:v>
                </c:pt>
              </c:strCache>
            </c:strRef>
          </c:cat>
          <c:val>
            <c:numRef>
              <c:f>'kom-spes'!$C$16:$E$16</c:f>
              <c:numCache>
                <c:formatCode>General</c:formatCode>
                <c:ptCount val="3"/>
                <c:pt idx="0">
                  <c:v>138</c:v>
                </c:pt>
                <c:pt idx="1">
                  <c:v>171</c:v>
                </c:pt>
                <c:pt idx="2">
                  <c:v>179</c:v>
                </c:pt>
              </c:numCache>
            </c:numRef>
          </c:val>
        </c:ser>
        <c:ser>
          <c:idx val="3"/>
          <c:order val="3"/>
          <c:tx>
            <c:strRef>
              <c:f>'kom-spes'!$B$17</c:f>
              <c:strCache>
                <c:ptCount val="1"/>
                <c:pt idx="0">
                  <c:v>Balestrand</c:v>
                </c:pt>
              </c:strCache>
            </c:strRef>
          </c:tx>
          <c:marker>
            <c:symbol val="none"/>
          </c:marker>
          <c:cat>
            <c:strRef>
              <c:f>'kom-spes'!$C$1:$E$1</c:f>
              <c:strCache>
                <c:ptCount val="3"/>
                <c:pt idx="0">
                  <c:v>Bosetting</c:v>
                </c:pt>
                <c:pt idx="1">
                  <c:v>Besøk</c:v>
                </c:pt>
                <c:pt idx="2">
                  <c:v>Bedrift</c:v>
                </c:pt>
              </c:strCache>
            </c:strRef>
          </c:cat>
          <c:val>
            <c:numRef>
              <c:f>'kom-spes'!$C$17:$E$17</c:f>
              <c:numCache>
                <c:formatCode>General</c:formatCode>
                <c:ptCount val="3"/>
                <c:pt idx="0">
                  <c:v>226</c:v>
                </c:pt>
                <c:pt idx="1">
                  <c:v>236</c:v>
                </c:pt>
                <c:pt idx="2">
                  <c:v>264</c:v>
                </c:pt>
              </c:numCache>
            </c:numRef>
          </c:val>
        </c:ser>
        <c:axId val="85100032"/>
        <c:axId val="85101568"/>
      </c:radarChart>
      <c:catAx>
        <c:axId val="85100032"/>
        <c:scaling>
          <c:orientation val="minMax"/>
        </c:scaling>
        <c:delete val="1"/>
        <c:axPos val="b"/>
        <c:majorGridlines/>
        <c:tickLblPos val="none"/>
        <c:crossAx val="85101568"/>
        <c:crosses val="autoZero"/>
        <c:auto val="1"/>
        <c:lblAlgn val="ctr"/>
        <c:lblOffset val="100"/>
      </c:catAx>
      <c:valAx>
        <c:axId val="85101568"/>
        <c:scaling>
          <c:orientation val="maxMin"/>
          <c:max val="430"/>
          <c:min val="0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General" sourceLinked="1"/>
        <c:majorTickMark val="cross"/>
        <c:tickLblPos val="nextTo"/>
        <c:spPr>
          <a:ln>
            <a:solidFill>
              <a:schemeClr val="accent1">
                <a:lumMod val="20000"/>
                <a:lumOff val="8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bg1">
                    <a:lumMod val="75000"/>
                  </a:schemeClr>
                </a:solidFill>
              </a:defRPr>
            </a:pPr>
            <a:endParaRPr lang="nb-NO"/>
          </a:p>
        </c:txPr>
        <c:crossAx val="85100032"/>
        <c:crosses val="autoZero"/>
        <c:crossBetween val="between"/>
        <c:majorUnit val="50"/>
      </c:valAx>
    </c:plotArea>
    <c:legend>
      <c:legendPos val="b"/>
      <c:layout>
        <c:manualLayout>
          <c:xMode val="edge"/>
          <c:yMode val="edge"/>
          <c:x val="0.14911922172015132"/>
          <c:y val="0.81482247480966152"/>
          <c:w val="0.76599932644388313"/>
          <c:h val="0.11620718505221463"/>
        </c:manualLayout>
      </c:layout>
      <c:txPr>
        <a:bodyPr/>
        <a:lstStyle/>
        <a:p>
          <a:pPr>
            <a:defRPr sz="1800"/>
          </a:pPr>
          <a:endParaRPr lang="nb-NO"/>
        </a:p>
      </c:txPr>
    </c:legend>
    <c:plotVisOnly val="1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nb-NO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0.36468013787433323"/>
          <c:y val="8.0912440689439563E-2"/>
          <c:w val="0.58760901875217464"/>
          <c:h val="0.82471508579675656"/>
        </c:manualLayout>
      </c:layout>
      <c:barChart>
        <c:barDir val="bar"/>
        <c:grouping val="stacked"/>
        <c:ser>
          <c:idx val="0"/>
          <c:order val="0"/>
          <c:tx>
            <c:strRef>
              <c:f>'Ark8'!$D$1</c:f>
              <c:strCache>
                <c:ptCount val="1"/>
                <c:pt idx="0">
                  <c:v>Bosetting</c:v>
                </c:pt>
              </c:strCache>
            </c:strRef>
          </c:tx>
          <c:cat>
            <c:multiLvlStrRef>
              <c:f>'Ark8'!$B$2:$C$20</c:f>
              <c:multiLvlStrCache>
                <c:ptCount val="19"/>
                <c:lvl>
                  <c:pt idx="0">
                    <c:v>Finnmark</c:v>
                  </c:pt>
                  <c:pt idx="1">
                    <c:v>Sogn og Fjordane</c:v>
                  </c:pt>
                  <c:pt idx="2">
                    <c:v>Nordland</c:v>
                  </c:pt>
                  <c:pt idx="3">
                    <c:v>Troms</c:v>
                  </c:pt>
                  <c:pt idx="4">
                    <c:v>Møre og Romsdal</c:v>
                  </c:pt>
                  <c:pt idx="5">
                    <c:v>Telemark</c:v>
                  </c:pt>
                  <c:pt idx="6">
                    <c:v>Oppland</c:v>
                  </c:pt>
                  <c:pt idx="7">
                    <c:v>Nord-Trøndelag</c:v>
                  </c:pt>
                  <c:pt idx="8">
                    <c:v>Aust-Agder</c:v>
                  </c:pt>
                  <c:pt idx="9">
                    <c:v>Hedmark</c:v>
                  </c:pt>
                  <c:pt idx="10">
                    <c:v>Rogaland</c:v>
                  </c:pt>
                  <c:pt idx="11">
                    <c:v>Vest-Agder</c:v>
                  </c:pt>
                  <c:pt idx="12">
                    <c:v>Hordaland</c:v>
                  </c:pt>
                  <c:pt idx="13">
                    <c:v>Oslo</c:v>
                  </c:pt>
                  <c:pt idx="14">
                    <c:v>Sør-Trøndelag</c:v>
                  </c:pt>
                  <c:pt idx="15">
                    <c:v>Buskerud</c:v>
                  </c:pt>
                  <c:pt idx="16">
                    <c:v>Vestfold</c:v>
                  </c:pt>
                  <c:pt idx="17">
                    <c:v>Østfold</c:v>
                  </c:pt>
                  <c:pt idx="18">
                    <c:v>Akershus</c:v>
                  </c:pt>
                </c:lvl>
                <c:lvl>
                  <c:pt idx="0">
                    <c:v>19</c:v>
                  </c:pt>
                  <c:pt idx="1">
                    <c:v>18</c:v>
                  </c:pt>
                  <c:pt idx="2">
                    <c:v>17</c:v>
                  </c:pt>
                  <c:pt idx="3">
                    <c:v>16</c:v>
                  </c:pt>
                  <c:pt idx="4">
                    <c:v>15</c:v>
                  </c:pt>
                  <c:pt idx="5">
                    <c:v>14</c:v>
                  </c:pt>
                  <c:pt idx="6">
                    <c:v>13</c:v>
                  </c:pt>
                  <c:pt idx="7">
                    <c:v>12</c:v>
                  </c:pt>
                  <c:pt idx="8">
                    <c:v>11</c:v>
                  </c:pt>
                  <c:pt idx="9">
                    <c:v>10</c:v>
                  </c:pt>
                  <c:pt idx="10">
                    <c:v>9</c:v>
                  </c:pt>
                  <c:pt idx="11">
                    <c:v>8</c:v>
                  </c:pt>
                  <c:pt idx="12">
                    <c:v>7</c:v>
                  </c:pt>
                  <c:pt idx="13">
                    <c:v>6</c:v>
                  </c:pt>
                  <c:pt idx="14">
                    <c:v>5</c:v>
                  </c:pt>
                  <c:pt idx="15">
                    <c:v>4</c:v>
                  </c:pt>
                  <c:pt idx="16">
                    <c:v>3</c:v>
                  </c:pt>
                  <c:pt idx="17">
                    <c:v>2</c:v>
                  </c:pt>
                  <c:pt idx="18">
                    <c:v>1</c:v>
                  </c:pt>
                </c:lvl>
              </c:multiLvlStrCache>
            </c:multiLvlStrRef>
          </c:cat>
          <c:val>
            <c:numRef>
              <c:f>'Ark8'!$D$2:$D$20</c:f>
              <c:numCache>
                <c:formatCode>0.0</c:formatCode>
                <c:ptCount val="19"/>
                <c:pt idx="0">
                  <c:v>-13.009965101761697</c:v>
                </c:pt>
                <c:pt idx="1">
                  <c:v>-7.2452905967918504</c:v>
                </c:pt>
                <c:pt idx="2">
                  <c:v>-6.2293533151844924</c:v>
                </c:pt>
                <c:pt idx="3">
                  <c:v>-4.2021670361663785</c:v>
                </c:pt>
                <c:pt idx="4">
                  <c:v>-3.9874342942567282</c:v>
                </c:pt>
                <c:pt idx="5">
                  <c:v>1.0697088151876533</c:v>
                </c:pt>
                <c:pt idx="6">
                  <c:v>0.58694214715772874</c:v>
                </c:pt>
                <c:pt idx="7">
                  <c:v>-0.74770653849000346</c:v>
                </c:pt>
                <c:pt idx="8">
                  <c:v>2.1465225725616599</c:v>
                </c:pt>
                <c:pt idx="9">
                  <c:v>3.633682633399689</c:v>
                </c:pt>
                <c:pt idx="10">
                  <c:v>-2.0433105429705507</c:v>
                </c:pt>
                <c:pt idx="11">
                  <c:v>-2.3931739954102667</c:v>
                </c:pt>
                <c:pt idx="12">
                  <c:v>-0.16626978624834443</c:v>
                </c:pt>
                <c:pt idx="13">
                  <c:v>5.8779741602869002</c:v>
                </c:pt>
                <c:pt idx="14">
                  <c:v>2.4575178595992586</c:v>
                </c:pt>
                <c:pt idx="15">
                  <c:v>4.0243138938641323</c:v>
                </c:pt>
                <c:pt idx="16">
                  <c:v>5.4457899972701114</c:v>
                </c:pt>
                <c:pt idx="17">
                  <c:v>9.2271283023543393</c:v>
                </c:pt>
                <c:pt idx="18">
                  <c:v>5.5561742924411908</c:v>
                </c:pt>
              </c:numCache>
            </c:numRef>
          </c:val>
        </c:ser>
        <c:ser>
          <c:idx val="1"/>
          <c:order val="1"/>
          <c:tx>
            <c:strRef>
              <c:f>'Ark8'!$E$1</c:f>
              <c:strCache>
                <c:ptCount val="1"/>
                <c:pt idx="0">
                  <c:v>Besøk</c:v>
                </c:pt>
              </c:strCache>
            </c:strRef>
          </c:tx>
          <c:cat>
            <c:strRef>
              <c:f>'Ark8'!$C$2:$C$20</c:f>
              <c:strCache>
                <c:ptCount val="19"/>
                <c:pt idx="0">
                  <c:v>Finnmark</c:v>
                </c:pt>
                <c:pt idx="1">
                  <c:v>Sogn og Fjordane</c:v>
                </c:pt>
                <c:pt idx="2">
                  <c:v>Nordland</c:v>
                </c:pt>
                <c:pt idx="3">
                  <c:v>Troms</c:v>
                </c:pt>
                <c:pt idx="4">
                  <c:v>Møre og Romsdal</c:v>
                </c:pt>
                <c:pt idx="5">
                  <c:v>Telemark</c:v>
                </c:pt>
                <c:pt idx="6">
                  <c:v>Oppland</c:v>
                </c:pt>
                <c:pt idx="7">
                  <c:v>Nord-Trøndelag</c:v>
                </c:pt>
                <c:pt idx="8">
                  <c:v>Aust-Agder</c:v>
                </c:pt>
                <c:pt idx="9">
                  <c:v>Hedmark</c:v>
                </c:pt>
                <c:pt idx="10">
                  <c:v>Rogaland</c:v>
                </c:pt>
                <c:pt idx="11">
                  <c:v>Vest-Agder</c:v>
                </c:pt>
                <c:pt idx="12">
                  <c:v>Hordaland</c:v>
                </c:pt>
                <c:pt idx="13">
                  <c:v>Oslo</c:v>
                </c:pt>
                <c:pt idx="14">
                  <c:v>Sør-Trøndelag</c:v>
                </c:pt>
                <c:pt idx="15">
                  <c:v>Buskerud</c:v>
                </c:pt>
                <c:pt idx="16">
                  <c:v>Vestfold</c:v>
                </c:pt>
                <c:pt idx="17">
                  <c:v>Østfold</c:v>
                </c:pt>
                <c:pt idx="18">
                  <c:v>Akershus</c:v>
                </c:pt>
              </c:strCache>
            </c:strRef>
          </c:cat>
          <c:val>
            <c:numRef>
              <c:f>'Ark8'!$E$2:$E$20</c:f>
              <c:numCache>
                <c:formatCode>0.0</c:formatCode>
                <c:ptCount val="19"/>
                <c:pt idx="0">
                  <c:v>0.2369287613287962</c:v>
                </c:pt>
                <c:pt idx="1">
                  <c:v>-0.48954694582419711</c:v>
                </c:pt>
                <c:pt idx="2">
                  <c:v>-0.16912223827961967</c:v>
                </c:pt>
                <c:pt idx="3">
                  <c:v>-0.39293751076328298</c:v>
                </c:pt>
                <c:pt idx="4">
                  <c:v>0.36345529180951491</c:v>
                </c:pt>
                <c:pt idx="5">
                  <c:v>-0.34144489871869538</c:v>
                </c:pt>
                <c:pt idx="6">
                  <c:v>-0.5137364632239767</c:v>
                </c:pt>
                <c:pt idx="7">
                  <c:v>0.54423271510802196</c:v>
                </c:pt>
                <c:pt idx="8">
                  <c:v>0.74554473512860364</c:v>
                </c:pt>
                <c:pt idx="9">
                  <c:v>-0.43539769773855302</c:v>
                </c:pt>
                <c:pt idx="10">
                  <c:v>-0.15477070137482821</c:v>
                </c:pt>
                <c:pt idx="11">
                  <c:v>0.84559262844917493</c:v>
                </c:pt>
                <c:pt idx="12">
                  <c:v>-2.5230670490363056E-2</c:v>
                </c:pt>
                <c:pt idx="13">
                  <c:v>-1.0474697200840224</c:v>
                </c:pt>
                <c:pt idx="14">
                  <c:v>0.17884627946036258</c:v>
                </c:pt>
                <c:pt idx="15">
                  <c:v>-1.6026474749395517E-2</c:v>
                </c:pt>
                <c:pt idx="16">
                  <c:v>-6.7674658326205783E-2</c:v>
                </c:pt>
                <c:pt idx="17">
                  <c:v>-0.15427096347935323</c:v>
                </c:pt>
                <c:pt idx="18">
                  <c:v>8.2709715691652363E-2</c:v>
                </c:pt>
              </c:numCache>
            </c:numRef>
          </c:val>
        </c:ser>
        <c:ser>
          <c:idx val="2"/>
          <c:order val="2"/>
          <c:tx>
            <c:strRef>
              <c:f>'Ark8'!$F$1</c:f>
              <c:strCache>
                <c:ptCount val="1"/>
                <c:pt idx="0">
                  <c:v>Bedrift</c:v>
                </c:pt>
              </c:strCache>
            </c:strRef>
          </c:tx>
          <c:cat>
            <c:strRef>
              <c:f>'Ark8'!$C$2:$C$20</c:f>
              <c:strCache>
                <c:ptCount val="19"/>
                <c:pt idx="0">
                  <c:v>Finnmark</c:v>
                </c:pt>
                <c:pt idx="1">
                  <c:v>Sogn og Fjordane</c:v>
                </c:pt>
                <c:pt idx="2">
                  <c:v>Nordland</c:v>
                </c:pt>
                <c:pt idx="3">
                  <c:v>Troms</c:v>
                </c:pt>
                <c:pt idx="4">
                  <c:v>Møre og Romsdal</c:v>
                </c:pt>
                <c:pt idx="5">
                  <c:v>Telemark</c:v>
                </c:pt>
                <c:pt idx="6">
                  <c:v>Oppland</c:v>
                </c:pt>
                <c:pt idx="7">
                  <c:v>Nord-Trøndelag</c:v>
                </c:pt>
                <c:pt idx="8">
                  <c:v>Aust-Agder</c:v>
                </c:pt>
                <c:pt idx="9">
                  <c:v>Hedmark</c:v>
                </c:pt>
                <c:pt idx="10">
                  <c:v>Rogaland</c:v>
                </c:pt>
                <c:pt idx="11">
                  <c:v>Vest-Agder</c:v>
                </c:pt>
                <c:pt idx="12">
                  <c:v>Hordaland</c:v>
                </c:pt>
                <c:pt idx="13">
                  <c:v>Oslo</c:v>
                </c:pt>
                <c:pt idx="14">
                  <c:v>Sør-Trøndelag</c:v>
                </c:pt>
                <c:pt idx="15">
                  <c:v>Buskerud</c:v>
                </c:pt>
                <c:pt idx="16">
                  <c:v>Vestfold</c:v>
                </c:pt>
                <c:pt idx="17">
                  <c:v>Østfold</c:v>
                </c:pt>
                <c:pt idx="18">
                  <c:v>Akershus</c:v>
                </c:pt>
              </c:strCache>
            </c:strRef>
          </c:cat>
          <c:val>
            <c:numRef>
              <c:f>'Ark8'!$F$2:$F$20</c:f>
              <c:numCache>
                <c:formatCode>0.0</c:formatCode>
                <c:ptCount val="19"/>
                <c:pt idx="0">
                  <c:v>-1.5668588546919298</c:v>
                </c:pt>
                <c:pt idx="1">
                  <c:v>-4.3626024605851699</c:v>
                </c:pt>
                <c:pt idx="2">
                  <c:v>-0.72225176069299035</c:v>
                </c:pt>
                <c:pt idx="3">
                  <c:v>-1.6187317961820638</c:v>
                </c:pt>
                <c:pt idx="4">
                  <c:v>-2.2835479105913286</c:v>
                </c:pt>
                <c:pt idx="5">
                  <c:v>-4.2950702858900822</c:v>
                </c:pt>
                <c:pt idx="6">
                  <c:v>-3.0953552840578804</c:v>
                </c:pt>
                <c:pt idx="7">
                  <c:v>-1.5369185157532341</c:v>
                </c:pt>
                <c:pt idx="8">
                  <c:v>-2.9561653665083227</c:v>
                </c:pt>
                <c:pt idx="9">
                  <c:v>-3.2016367895137607</c:v>
                </c:pt>
                <c:pt idx="10">
                  <c:v>2.5263342782797102</c:v>
                </c:pt>
                <c:pt idx="11">
                  <c:v>2.4122247978717417</c:v>
                </c:pt>
                <c:pt idx="12">
                  <c:v>1.6888282493809217</c:v>
                </c:pt>
                <c:pt idx="13">
                  <c:v>-2.5339756963761393</c:v>
                </c:pt>
                <c:pt idx="14">
                  <c:v>0.65705475691440118</c:v>
                </c:pt>
                <c:pt idx="15">
                  <c:v>-0.61155096726471814</c:v>
                </c:pt>
                <c:pt idx="16">
                  <c:v>-1.5487729819068856</c:v>
                </c:pt>
                <c:pt idx="17">
                  <c:v>-3.6527636435903457</c:v>
                </c:pt>
                <c:pt idx="18">
                  <c:v>2.3784294620701938</c:v>
                </c:pt>
              </c:numCache>
            </c:numRef>
          </c:val>
        </c:ser>
        <c:gapWidth val="30"/>
        <c:overlap val="100"/>
        <c:axId val="84903808"/>
        <c:axId val="84905344"/>
      </c:barChart>
      <c:catAx>
        <c:axId val="84903808"/>
        <c:scaling>
          <c:orientation val="minMax"/>
        </c:scaling>
        <c:axPos val="l"/>
        <c:tickLblPos val="low"/>
        <c:crossAx val="84905344"/>
        <c:crosses val="autoZero"/>
        <c:auto val="1"/>
        <c:lblAlgn val="ctr"/>
        <c:lblOffset val="100"/>
      </c:catAx>
      <c:valAx>
        <c:axId val="84905344"/>
        <c:scaling>
          <c:orientation val="minMax"/>
          <c:max val="10"/>
          <c:min val="-15"/>
        </c:scaling>
        <c:axPos val="b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</a:ln>
          </c:spPr>
        </c:majorGridlines>
        <c:numFmt formatCode="0" sourceLinked="0"/>
        <c:tickLblPos val="nextTo"/>
        <c:crossAx val="84903808"/>
        <c:crosses val="autoZero"/>
        <c:crossBetween val="between"/>
        <c:majorUnit val="5"/>
      </c:valAx>
    </c:plotArea>
    <c:legend>
      <c:legendPos val="t"/>
      <c:layout>
        <c:manualLayout>
          <c:xMode val="edge"/>
          <c:yMode val="edge"/>
          <c:x val="0.1731582444599489"/>
          <c:y val="0"/>
          <c:w val="0.65368317884315164"/>
          <c:h val="5.5355160896858713E-2"/>
        </c:manualLayout>
      </c:layout>
    </c:legend>
    <c:plotVisOnly val="1"/>
  </c:chart>
  <c:spPr>
    <a:ln>
      <a:noFill/>
    </a:ln>
  </c:spPr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nb-NO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circle"/>
            <c:size val="9"/>
            <c:spPr>
              <a:solidFill>
                <a:schemeClr val="accent1">
                  <a:lumMod val="40000"/>
                  <a:lumOff val="60000"/>
                </a:schemeClr>
              </a:solidFill>
            </c:spPr>
          </c:marker>
          <c:dPt>
            <c:idx val="15"/>
            <c:marker>
              <c:spPr>
                <a:solidFill>
                  <a:schemeClr val="tx2">
                    <a:lumMod val="60000"/>
                    <a:lumOff val="40000"/>
                  </a:schemeClr>
                </a:solidFill>
              </c:spPr>
            </c:marker>
          </c:dPt>
          <c:dLbls>
            <c:dLbl>
              <c:idx val="0"/>
              <c:layout>
                <c:manualLayout>
                  <c:x val="-0.16632016632016633"/>
                  <c:y val="-2.9962546816479402E-3"/>
                </c:manualLayout>
              </c:layout>
              <c:tx>
                <c:rich>
                  <a:bodyPr/>
                  <a:lstStyle/>
                  <a:p>
                    <a:r>
                      <a:rPr lang="en-US" sz="800"/>
                      <a:t>Finnmark</a:t>
                    </a:r>
                  </a:p>
                </c:rich>
              </c:tx>
              <c:showVal val="1"/>
            </c:dLbl>
            <c:dLbl>
              <c:idx val="6"/>
              <c:layout>
                <c:manualLayout>
                  <c:x val="0"/>
                  <c:y val="8.9887640449438228E-3"/>
                </c:manualLayout>
              </c:layout>
              <c:tx>
                <c:rich>
                  <a:bodyPr/>
                  <a:lstStyle/>
                  <a:p>
                    <a:r>
                      <a:rPr lang="en-US" sz="800"/>
                      <a:t>Oppland</a:t>
                    </a:r>
                  </a:p>
                </c:rich>
              </c:tx>
              <c:showVal val="1"/>
            </c:dLbl>
            <c:dLbl>
              <c:idx val="9"/>
              <c:layout>
                <c:manualLayout>
                  <c:x val="-8.3160083160083911E-3"/>
                  <c:y val="-8.9887640449438228E-3"/>
                </c:manualLayout>
              </c:layout>
              <c:tx>
                <c:rich>
                  <a:bodyPr/>
                  <a:lstStyle/>
                  <a:p>
                    <a:r>
                      <a:rPr lang="en-US" sz="800"/>
                      <a:t>Hedmark</a:t>
                    </a:r>
                  </a:p>
                </c:rich>
              </c:tx>
              <c:showVal val="1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z="800"/>
                      <a:t>Rogaland</a:t>
                    </a:r>
                  </a:p>
                </c:rich>
              </c:tx>
              <c:showVal val="1"/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 sz="800"/>
                      <a:t>Oslo</a:t>
                    </a:r>
                  </a:p>
                </c:rich>
              </c:tx>
              <c:showVal val="1"/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 sz="800"/>
                      <a:t>Buskerud</a:t>
                    </a:r>
                  </a:p>
                </c:rich>
              </c:tx>
              <c:showVal val="1"/>
            </c:dLbl>
            <c:delete val="1"/>
            <c:txPr>
              <a:bodyPr/>
              <a:lstStyle/>
              <a:p>
                <a:pPr>
                  <a:defRPr sz="800"/>
                </a:pPr>
                <a:endParaRPr lang="nb-NO"/>
              </a:p>
            </c:txPr>
          </c:dLbls>
          <c:trendline>
            <c:trendlineType val="linear"/>
            <c:dispRSqr val="1"/>
            <c:dispEq val="1"/>
            <c:trendlineLbl>
              <c:layout>
                <c:manualLayout>
                  <c:x val="-0.32580863668782639"/>
                  <c:y val="-0.15075070863780773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800"/>
                  </a:pPr>
                  <a:endParaRPr lang="nb-NO"/>
                </a:p>
              </c:txPr>
            </c:trendlineLbl>
          </c:trendline>
          <c:xVal>
            <c:numRef>
              <c:f>'Ark8'!$G$2:$G$20</c:f>
              <c:numCache>
                <c:formatCode>0.0</c:formatCode>
                <c:ptCount val="19"/>
                <c:pt idx="0">
                  <c:v>-14.339895195124827</c:v>
                </c:pt>
                <c:pt idx="1">
                  <c:v>-12.097440003201255</c:v>
                </c:pt>
                <c:pt idx="2">
                  <c:v>-7.1207273141570875</c:v>
                </c:pt>
                <c:pt idx="3">
                  <c:v>-6.2138363431117307</c:v>
                </c:pt>
                <c:pt idx="4">
                  <c:v>-5.9075269130385299</c:v>
                </c:pt>
                <c:pt idx="5">
                  <c:v>-3.5668063694211187</c:v>
                </c:pt>
                <c:pt idx="6">
                  <c:v>-3.0221496001241337</c:v>
                </c:pt>
                <c:pt idx="7">
                  <c:v>-1.7403923391352141</c:v>
                </c:pt>
                <c:pt idx="8">
                  <c:v>-6.4098058818071985E-2</c:v>
                </c:pt>
                <c:pt idx="9">
                  <c:v>-3.3518538526142731E-3</c:v>
                </c:pt>
                <c:pt idx="10">
                  <c:v>0.32825303393434296</c:v>
                </c:pt>
                <c:pt idx="11">
                  <c:v>0.8646434309106481</c:v>
                </c:pt>
                <c:pt idx="12">
                  <c:v>1.4973277926422104</c:v>
                </c:pt>
                <c:pt idx="13">
                  <c:v>2.2965287438267601</c:v>
                </c:pt>
                <c:pt idx="14">
                  <c:v>3.2934188959740185</c:v>
                </c:pt>
                <c:pt idx="15">
                  <c:v>3.3967364518500185</c:v>
                </c:pt>
                <c:pt idx="16">
                  <c:v>3.8293423570370217</c:v>
                </c:pt>
                <c:pt idx="17">
                  <c:v>5.4200936952847218</c:v>
                </c:pt>
                <c:pt idx="18">
                  <c:v>8.0173134702030033</c:v>
                </c:pt>
              </c:numCache>
            </c:numRef>
          </c:xVal>
          <c:yVal>
            <c:numRef>
              <c:f>'Ark8'!$H$2:$H$20</c:f>
              <c:numCache>
                <c:formatCode>0.0</c:formatCode>
                <c:ptCount val="19"/>
                <c:pt idx="0">
                  <c:v>-1.6243805614442612</c:v>
                </c:pt>
                <c:pt idx="1">
                  <c:v>-0.4730966920410079</c:v>
                </c:pt>
                <c:pt idx="2">
                  <c:v>-1.1869063899727741</c:v>
                </c:pt>
                <c:pt idx="3">
                  <c:v>3.5287112992855252</c:v>
                </c:pt>
                <c:pt idx="4">
                  <c:v>3.33281241003791</c:v>
                </c:pt>
                <c:pt idx="5">
                  <c:v>1.9347059465092928</c:v>
                </c:pt>
                <c:pt idx="6">
                  <c:v>1.3765660833821378</c:v>
                </c:pt>
                <c:pt idx="7">
                  <c:v>3.4985996160745194</c:v>
                </c:pt>
                <c:pt idx="8">
                  <c:v>6.1862631877703942</c:v>
                </c:pt>
                <c:pt idx="9">
                  <c:v>1.9272806956596098</c:v>
                </c:pt>
                <c:pt idx="10">
                  <c:v>14.666541625358377</c:v>
                </c:pt>
                <c:pt idx="11">
                  <c:v>9.4327867378333163</c:v>
                </c:pt>
                <c:pt idx="12">
                  <c:v>10.474565440856431</c:v>
                </c:pt>
                <c:pt idx="13">
                  <c:v>15.644958194325918</c:v>
                </c:pt>
                <c:pt idx="14">
                  <c:v>10.536347450276201</c:v>
                </c:pt>
                <c:pt idx="15">
                  <c:v>8.8095569884845268</c:v>
                </c:pt>
                <c:pt idx="16">
                  <c:v>10.632456064824122</c:v>
                </c:pt>
                <c:pt idx="17">
                  <c:v>9.4453643384619248</c:v>
                </c:pt>
                <c:pt idx="18">
                  <c:v>14.869222270753578</c:v>
                </c:pt>
              </c:numCache>
            </c:numRef>
          </c:yVal>
        </c:ser>
        <c:axId val="85267968"/>
        <c:axId val="85269504"/>
      </c:scatterChart>
      <c:valAx>
        <c:axId val="85267968"/>
        <c:scaling>
          <c:orientation val="minMax"/>
        </c:scaling>
        <c:axPos val="b"/>
        <c:numFmt formatCode="0" sourceLinked="0"/>
        <c:tickLblPos val="low"/>
        <c:crossAx val="85269504"/>
        <c:crosses val="autoZero"/>
        <c:crossBetween val="midCat"/>
      </c:valAx>
      <c:valAx>
        <c:axId val="85269504"/>
        <c:scaling>
          <c:orientation val="minMax"/>
        </c:scaling>
        <c:axPos val="l"/>
        <c:numFmt formatCode="0" sourceLinked="0"/>
        <c:tickLblPos val="low"/>
        <c:crossAx val="85267968"/>
        <c:crosses val="autoZero"/>
        <c:crossBetween val="midCat"/>
      </c:valAx>
    </c:plotArea>
    <c:plotVisOnly val="1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nb-NO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0.22438333951711611"/>
          <c:y val="9.1251704419903962E-2"/>
          <c:w val="0.72378419974990038"/>
          <c:h val="0.8280340830086178"/>
        </c:manualLayout>
      </c:layout>
      <c:barChart>
        <c:barDir val="bar"/>
        <c:grouping val="stacked"/>
        <c:ser>
          <c:idx val="0"/>
          <c:order val="0"/>
          <c:tx>
            <c:strRef>
              <c:f>'Spes-samlet kom'!$F$1</c:f>
              <c:strCache>
                <c:ptCount val="1"/>
                <c:pt idx="0">
                  <c:v>Bosetting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multiLvlStrRef>
              <c:f>'Spes-samlet kom'!$D$2:$E$17</c:f>
              <c:multiLvlStrCache>
                <c:ptCount val="16"/>
                <c:lvl>
                  <c:pt idx="0">
                    <c:v>Granvin</c:v>
                  </c:pt>
                  <c:pt idx="1">
                    <c:v>Ullensvang</c:v>
                  </c:pt>
                  <c:pt idx="2">
                    <c:v>Sauda</c:v>
                  </c:pt>
                  <c:pt idx="3">
                    <c:v>Balestrand</c:v>
                  </c:pt>
                  <c:pt idx="4">
                    <c:v>Odda</c:v>
                  </c:pt>
                  <c:pt idx="5">
                    <c:v>Ulvik</c:v>
                  </c:pt>
                  <c:pt idx="6">
                    <c:v>Suldal</c:v>
                  </c:pt>
                  <c:pt idx="7">
                    <c:v>Hjelmeland</c:v>
                  </c:pt>
                  <c:pt idx="8">
                    <c:v>Gaular</c:v>
                  </c:pt>
                  <c:pt idx="9">
                    <c:v>Vik</c:v>
                  </c:pt>
                  <c:pt idx="10">
                    <c:v>Voss</c:v>
                  </c:pt>
                  <c:pt idx="11">
                    <c:v>Førde</c:v>
                  </c:pt>
                  <c:pt idx="12">
                    <c:v>Eidfjord</c:v>
                  </c:pt>
                  <c:pt idx="13">
                    <c:v>Sandnes</c:v>
                  </c:pt>
                  <c:pt idx="14">
                    <c:v>Strand</c:v>
                  </c:pt>
                  <c:pt idx="15">
                    <c:v>Forsand</c:v>
                  </c:pt>
                </c:lvl>
                <c:lvl>
                  <c:pt idx="0">
                    <c:v>409</c:v>
                  </c:pt>
                  <c:pt idx="1">
                    <c:v>370</c:v>
                  </c:pt>
                  <c:pt idx="2">
                    <c:v>360</c:v>
                  </c:pt>
                  <c:pt idx="3">
                    <c:v>352</c:v>
                  </c:pt>
                  <c:pt idx="4">
                    <c:v>349</c:v>
                  </c:pt>
                  <c:pt idx="5">
                    <c:v>347</c:v>
                  </c:pt>
                  <c:pt idx="6">
                    <c:v>328</c:v>
                  </c:pt>
                  <c:pt idx="7">
                    <c:v>315</c:v>
                  </c:pt>
                  <c:pt idx="8">
                    <c:v>303</c:v>
                  </c:pt>
                  <c:pt idx="9">
                    <c:v>301</c:v>
                  </c:pt>
                  <c:pt idx="10">
                    <c:v>257</c:v>
                  </c:pt>
                  <c:pt idx="11">
                    <c:v>221</c:v>
                  </c:pt>
                  <c:pt idx="12">
                    <c:v>175</c:v>
                  </c:pt>
                  <c:pt idx="13">
                    <c:v>75</c:v>
                  </c:pt>
                  <c:pt idx="14">
                    <c:v>55</c:v>
                  </c:pt>
                  <c:pt idx="15">
                    <c:v>29</c:v>
                  </c:pt>
                </c:lvl>
              </c:multiLvlStrCache>
            </c:multiLvlStrRef>
          </c:cat>
          <c:val>
            <c:numRef>
              <c:f>'Spes-samlet kom'!$F$2:$F$17</c:f>
              <c:numCache>
                <c:formatCode>0.0</c:formatCode>
                <c:ptCount val="16"/>
                <c:pt idx="0">
                  <c:v>0.73468848224492056</c:v>
                </c:pt>
                <c:pt idx="1">
                  <c:v>-9.5556669220160231</c:v>
                </c:pt>
                <c:pt idx="2">
                  <c:v>-1.2013020299870423</c:v>
                </c:pt>
                <c:pt idx="3">
                  <c:v>-9.6621632594798523</c:v>
                </c:pt>
                <c:pt idx="4">
                  <c:v>-2.0005358180783555</c:v>
                </c:pt>
                <c:pt idx="5">
                  <c:v>-2.0849669262269184</c:v>
                </c:pt>
                <c:pt idx="6">
                  <c:v>-3.4770635790216176</c:v>
                </c:pt>
                <c:pt idx="7">
                  <c:v>-3.1756857979616089</c:v>
                </c:pt>
                <c:pt idx="8">
                  <c:v>-0.34180368839021713</c:v>
                </c:pt>
                <c:pt idx="9">
                  <c:v>-3.1338244352222349</c:v>
                </c:pt>
                <c:pt idx="10">
                  <c:v>-0.20891064160689399</c:v>
                </c:pt>
                <c:pt idx="11">
                  <c:v>-1.8389510763291215</c:v>
                </c:pt>
                <c:pt idx="12">
                  <c:v>1.5380781974966666</c:v>
                </c:pt>
                <c:pt idx="13">
                  <c:v>4.2942227792202328</c:v>
                </c:pt>
                <c:pt idx="14">
                  <c:v>1.6648406589256273</c:v>
                </c:pt>
                <c:pt idx="15">
                  <c:v>8.0103962647377447</c:v>
                </c:pt>
              </c:numCache>
            </c:numRef>
          </c:val>
        </c:ser>
        <c:ser>
          <c:idx val="1"/>
          <c:order val="1"/>
          <c:tx>
            <c:strRef>
              <c:f>'Spes-samlet kom'!$G$1</c:f>
              <c:strCache>
                <c:ptCount val="1"/>
                <c:pt idx="0">
                  <c:v>Besøk</c:v>
                </c:pt>
              </c:strCache>
            </c:strRef>
          </c:tx>
          <c:spPr>
            <a:solidFill>
              <a:srgbClr val="C0504D">
                <a:lumMod val="60000"/>
                <a:lumOff val="40000"/>
              </a:srgbClr>
            </a:solidFill>
          </c:spPr>
          <c:cat>
            <c:multiLvlStrRef>
              <c:f>'Spes-samlet kom'!$D$2:$E$17</c:f>
              <c:multiLvlStrCache>
                <c:ptCount val="16"/>
                <c:lvl>
                  <c:pt idx="0">
                    <c:v>Granvin</c:v>
                  </c:pt>
                  <c:pt idx="1">
                    <c:v>Ullensvang</c:v>
                  </c:pt>
                  <c:pt idx="2">
                    <c:v>Sauda</c:v>
                  </c:pt>
                  <c:pt idx="3">
                    <c:v>Balestrand</c:v>
                  </c:pt>
                  <c:pt idx="4">
                    <c:v>Odda</c:v>
                  </c:pt>
                  <c:pt idx="5">
                    <c:v>Ulvik</c:v>
                  </c:pt>
                  <c:pt idx="6">
                    <c:v>Suldal</c:v>
                  </c:pt>
                  <c:pt idx="7">
                    <c:v>Hjelmeland</c:v>
                  </c:pt>
                  <c:pt idx="8">
                    <c:v>Gaular</c:v>
                  </c:pt>
                  <c:pt idx="9">
                    <c:v>Vik</c:v>
                  </c:pt>
                  <c:pt idx="10">
                    <c:v>Voss</c:v>
                  </c:pt>
                  <c:pt idx="11">
                    <c:v>Førde</c:v>
                  </c:pt>
                  <c:pt idx="12">
                    <c:v>Eidfjord</c:v>
                  </c:pt>
                  <c:pt idx="13">
                    <c:v>Sandnes</c:v>
                  </c:pt>
                  <c:pt idx="14">
                    <c:v>Strand</c:v>
                  </c:pt>
                  <c:pt idx="15">
                    <c:v>Forsand</c:v>
                  </c:pt>
                </c:lvl>
                <c:lvl>
                  <c:pt idx="0">
                    <c:v>409</c:v>
                  </c:pt>
                  <c:pt idx="1">
                    <c:v>370</c:v>
                  </c:pt>
                  <c:pt idx="2">
                    <c:v>360</c:v>
                  </c:pt>
                  <c:pt idx="3">
                    <c:v>352</c:v>
                  </c:pt>
                  <c:pt idx="4">
                    <c:v>349</c:v>
                  </c:pt>
                  <c:pt idx="5">
                    <c:v>347</c:v>
                  </c:pt>
                  <c:pt idx="6">
                    <c:v>328</c:v>
                  </c:pt>
                  <c:pt idx="7">
                    <c:v>315</c:v>
                  </c:pt>
                  <c:pt idx="8">
                    <c:v>303</c:v>
                  </c:pt>
                  <c:pt idx="9">
                    <c:v>301</c:v>
                  </c:pt>
                  <c:pt idx="10">
                    <c:v>257</c:v>
                  </c:pt>
                  <c:pt idx="11">
                    <c:v>221</c:v>
                  </c:pt>
                  <c:pt idx="12">
                    <c:v>175</c:v>
                  </c:pt>
                  <c:pt idx="13">
                    <c:v>75</c:v>
                  </c:pt>
                  <c:pt idx="14">
                    <c:v>55</c:v>
                  </c:pt>
                  <c:pt idx="15">
                    <c:v>29</c:v>
                  </c:pt>
                </c:lvl>
              </c:multiLvlStrCache>
            </c:multiLvlStrRef>
          </c:cat>
          <c:val>
            <c:numRef>
              <c:f>'Spes-samlet kom'!$G$2:$G$17</c:f>
              <c:numCache>
                <c:formatCode>0.0</c:formatCode>
                <c:ptCount val="16"/>
                <c:pt idx="0">
                  <c:v>-5.0102530351139434</c:v>
                </c:pt>
                <c:pt idx="1">
                  <c:v>-2.7261438597914291</c:v>
                </c:pt>
                <c:pt idx="2">
                  <c:v>0.3286262092466814</c:v>
                </c:pt>
                <c:pt idx="3">
                  <c:v>-1.324369473278</c:v>
                </c:pt>
                <c:pt idx="4">
                  <c:v>-0.96761916475569698</c:v>
                </c:pt>
                <c:pt idx="5">
                  <c:v>-3.1154044765657787</c:v>
                </c:pt>
                <c:pt idx="6">
                  <c:v>0.54735675799035599</c:v>
                </c:pt>
                <c:pt idx="7">
                  <c:v>1.2858323039372379</c:v>
                </c:pt>
                <c:pt idx="8">
                  <c:v>-1.165417368200325</c:v>
                </c:pt>
                <c:pt idx="9">
                  <c:v>-1.5515670986973458</c:v>
                </c:pt>
                <c:pt idx="10">
                  <c:v>1.2318166264370038</c:v>
                </c:pt>
                <c:pt idx="11">
                  <c:v>2.3648177594196622</c:v>
                </c:pt>
                <c:pt idx="12">
                  <c:v>3.8613375637825706</c:v>
                </c:pt>
                <c:pt idx="13">
                  <c:v>0.22672556737267255</c:v>
                </c:pt>
                <c:pt idx="14">
                  <c:v>0.40408774078657805</c:v>
                </c:pt>
                <c:pt idx="15">
                  <c:v>-1.0351818079722162</c:v>
                </c:pt>
              </c:numCache>
            </c:numRef>
          </c:val>
        </c:ser>
        <c:ser>
          <c:idx val="2"/>
          <c:order val="2"/>
          <c:tx>
            <c:strRef>
              <c:f>'Spes-samlet kom'!$H$1</c:f>
              <c:strCache>
                <c:ptCount val="1"/>
                <c:pt idx="0">
                  <c:v>Bedrift</c:v>
                </c:pt>
              </c:strCache>
            </c:strRef>
          </c:tx>
          <c:cat>
            <c:multiLvlStrRef>
              <c:f>'Spes-samlet kom'!$D$2:$E$17</c:f>
              <c:multiLvlStrCache>
                <c:ptCount val="16"/>
                <c:lvl>
                  <c:pt idx="0">
                    <c:v>Granvin</c:v>
                  </c:pt>
                  <c:pt idx="1">
                    <c:v>Ullensvang</c:v>
                  </c:pt>
                  <c:pt idx="2">
                    <c:v>Sauda</c:v>
                  </c:pt>
                  <c:pt idx="3">
                    <c:v>Balestrand</c:v>
                  </c:pt>
                  <c:pt idx="4">
                    <c:v>Odda</c:v>
                  </c:pt>
                  <c:pt idx="5">
                    <c:v>Ulvik</c:v>
                  </c:pt>
                  <c:pt idx="6">
                    <c:v>Suldal</c:v>
                  </c:pt>
                  <c:pt idx="7">
                    <c:v>Hjelmeland</c:v>
                  </c:pt>
                  <c:pt idx="8">
                    <c:v>Gaular</c:v>
                  </c:pt>
                  <c:pt idx="9">
                    <c:v>Vik</c:v>
                  </c:pt>
                  <c:pt idx="10">
                    <c:v>Voss</c:v>
                  </c:pt>
                  <c:pt idx="11">
                    <c:v>Førde</c:v>
                  </c:pt>
                  <c:pt idx="12">
                    <c:v>Eidfjord</c:v>
                  </c:pt>
                  <c:pt idx="13">
                    <c:v>Sandnes</c:v>
                  </c:pt>
                  <c:pt idx="14">
                    <c:v>Strand</c:v>
                  </c:pt>
                  <c:pt idx="15">
                    <c:v>Forsand</c:v>
                  </c:pt>
                </c:lvl>
                <c:lvl>
                  <c:pt idx="0">
                    <c:v>409</c:v>
                  </c:pt>
                  <c:pt idx="1">
                    <c:v>370</c:v>
                  </c:pt>
                  <c:pt idx="2">
                    <c:v>360</c:v>
                  </c:pt>
                  <c:pt idx="3">
                    <c:v>352</c:v>
                  </c:pt>
                  <c:pt idx="4">
                    <c:v>349</c:v>
                  </c:pt>
                  <c:pt idx="5">
                    <c:v>347</c:v>
                  </c:pt>
                  <c:pt idx="6">
                    <c:v>328</c:v>
                  </c:pt>
                  <c:pt idx="7">
                    <c:v>315</c:v>
                  </c:pt>
                  <c:pt idx="8">
                    <c:v>303</c:v>
                  </c:pt>
                  <c:pt idx="9">
                    <c:v>301</c:v>
                  </c:pt>
                  <c:pt idx="10">
                    <c:v>257</c:v>
                  </c:pt>
                  <c:pt idx="11">
                    <c:v>221</c:v>
                  </c:pt>
                  <c:pt idx="12">
                    <c:v>175</c:v>
                  </c:pt>
                  <c:pt idx="13">
                    <c:v>75</c:v>
                  </c:pt>
                  <c:pt idx="14">
                    <c:v>55</c:v>
                  </c:pt>
                  <c:pt idx="15">
                    <c:v>29</c:v>
                  </c:pt>
                </c:lvl>
              </c:multiLvlStrCache>
            </c:multiLvlStrRef>
          </c:cat>
          <c:val>
            <c:numRef>
              <c:f>'Spes-samlet kom'!$H$2:$H$17</c:f>
              <c:numCache>
                <c:formatCode>0.0</c:formatCode>
                <c:ptCount val="16"/>
                <c:pt idx="0">
                  <c:v>-12.4282982791587</c:v>
                </c:pt>
                <c:pt idx="1">
                  <c:v>2.9882604055496267</c:v>
                </c:pt>
                <c:pt idx="2">
                  <c:v>-7.7536568681265532</c:v>
                </c:pt>
                <c:pt idx="3">
                  <c:v>2.8909329829172141</c:v>
                </c:pt>
                <c:pt idx="4">
                  <c:v>-4.9546970499405996</c:v>
                </c:pt>
                <c:pt idx="5">
                  <c:v>-2.6359143327841843</c:v>
                </c:pt>
                <c:pt idx="6">
                  <c:v>-3.2719365974119601</c:v>
                </c:pt>
                <c:pt idx="7">
                  <c:v>-3.7097920966959408</c:v>
                </c:pt>
                <c:pt idx="8">
                  <c:v>-3.4720110573600582</c:v>
                </c:pt>
                <c:pt idx="9">
                  <c:v>-2.002332128007768E-2</c:v>
                </c:pt>
                <c:pt idx="10">
                  <c:v>-3.8201476709139319</c:v>
                </c:pt>
                <c:pt idx="11">
                  <c:v>-2.0337230239299542</c:v>
                </c:pt>
                <c:pt idx="12">
                  <c:v>-4.980079681274912</c:v>
                </c:pt>
                <c:pt idx="13">
                  <c:v>0.56497692880016159</c:v>
                </c:pt>
                <c:pt idx="14">
                  <c:v>4.2312031438558382</c:v>
                </c:pt>
                <c:pt idx="15">
                  <c:v>1.9059829059829041</c:v>
                </c:pt>
              </c:numCache>
            </c:numRef>
          </c:val>
        </c:ser>
        <c:gapWidth val="30"/>
        <c:overlap val="100"/>
        <c:axId val="85308544"/>
        <c:axId val="85310080"/>
      </c:barChart>
      <c:catAx>
        <c:axId val="85308544"/>
        <c:scaling>
          <c:orientation val="minMax"/>
        </c:scaling>
        <c:axPos val="l"/>
        <c:numFmt formatCode="General" sourceLinked="1"/>
        <c:tickLblPos val="low"/>
        <c:txPr>
          <a:bodyPr/>
          <a:lstStyle/>
          <a:p>
            <a:pPr>
              <a:defRPr sz="1400" b="0"/>
            </a:pPr>
            <a:endParaRPr lang="nb-NO"/>
          </a:p>
        </c:txPr>
        <c:crossAx val="85310080"/>
        <c:crosses val="autoZero"/>
        <c:auto val="1"/>
        <c:lblAlgn val="ctr"/>
        <c:lblOffset val="100"/>
      </c:catAx>
      <c:valAx>
        <c:axId val="85310080"/>
        <c:scaling>
          <c:orientation val="minMax"/>
          <c:max val="12"/>
          <c:min val="-18"/>
        </c:scaling>
        <c:axPos val="b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</a:ln>
          </c:spPr>
        </c:majorGridlines>
        <c:numFmt formatCode="0" sourceLinked="0"/>
        <c:tickLblPos val="nextTo"/>
        <c:crossAx val="85308544"/>
        <c:crosses val="autoZero"/>
        <c:crossBetween val="between"/>
        <c:majorUnit val="6"/>
      </c:valAx>
    </c:plotArea>
    <c:legend>
      <c:legendPos val="t"/>
      <c:layout/>
      <c:txPr>
        <a:bodyPr/>
        <a:lstStyle/>
        <a:p>
          <a:pPr>
            <a:defRPr sz="1400"/>
          </a:pPr>
          <a:endParaRPr lang="nb-NO"/>
        </a:p>
      </c:txPr>
    </c:legend>
    <c:plotVisOnly val="1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nb-NO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0.14644178941354741"/>
          <c:y val="2.4168589664546797E-2"/>
          <c:w val="0.80960447767373089"/>
          <c:h val="0.85541639647985179"/>
        </c:manualLayout>
      </c:layout>
      <c:scatterChart>
        <c:scatterStyle val="lineMarker"/>
        <c:ser>
          <c:idx val="0"/>
          <c:order val="0"/>
          <c:tx>
            <c:v>Alle kommuner</c:v>
          </c:tx>
          <c:spPr>
            <a:ln w="28575">
              <a:noFill/>
            </a:ln>
          </c:spPr>
          <c:marker>
            <c:symbol val="circle"/>
            <c:size val="4"/>
            <c:spPr>
              <a:solidFill>
                <a:schemeClr val="accent1">
                  <a:lumMod val="60000"/>
                  <a:lumOff val="40000"/>
                </a:schemeClr>
              </a:solidFill>
            </c:spPr>
          </c:marker>
          <c:trendline>
            <c:trendlineType val="linear"/>
            <c:dispRSqr val="1"/>
            <c:dispEq val="1"/>
            <c:trendlineLbl>
              <c:layout>
                <c:manualLayout>
                  <c:x val="-3.4270499320115111E-2"/>
                  <c:y val="0.76240210980821499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800"/>
                  </a:pPr>
                  <a:endParaRPr lang="nb-NO"/>
                </a:p>
              </c:txPr>
            </c:trendlineLbl>
          </c:trendline>
          <c:xVal>
            <c:numRef>
              <c:f>'Spes-samlet kom'!$I$2:$I$431</c:f>
              <c:numCache>
                <c:formatCode>0.0</c:formatCode>
                <c:ptCount val="430"/>
                <c:pt idx="0">
                  <c:v>-16.703862832027689</c:v>
                </c:pt>
                <c:pt idx="1">
                  <c:v>-9.2935503762578051</c:v>
                </c:pt>
                <c:pt idx="2">
                  <c:v>-8.6263326888669258</c:v>
                </c:pt>
                <c:pt idx="3">
                  <c:v>-8.0955997498406624</c:v>
                </c:pt>
                <c:pt idx="4">
                  <c:v>-7.9228520327746494</c:v>
                </c:pt>
                <c:pt idx="5">
                  <c:v>-7.8362857355768814</c:v>
                </c:pt>
                <c:pt idx="6">
                  <c:v>-6.2016434184432283</c:v>
                </c:pt>
                <c:pt idx="7">
                  <c:v>-5.5996455907203124</c:v>
                </c:pt>
                <c:pt idx="8">
                  <c:v>-4.9792321139506157</c:v>
                </c:pt>
                <c:pt idx="9">
                  <c:v>-4.70541485519965</c:v>
                </c:pt>
                <c:pt idx="10">
                  <c:v>-2.7972416860838187</c:v>
                </c:pt>
                <c:pt idx="11">
                  <c:v>-1.5078563408394106</c:v>
                </c:pt>
                <c:pt idx="12">
                  <c:v>0.41933608000433242</c:v>
                </c:pt>
                <c:pt idx="13">
                  <c:v>5.085925275393067</c:v>
                </c:pt>
                <c:pt idx="14">
                  <c:v>6.3001315435680132</c:v>
                </c:pt>
                <c:pt idx="15">
                  <c:v>8.8811973627484306</c:v>
                </c:pt>
                <c:pt idx="16">
                  <c:v>0.2912854633244823</c:v>
                </c:pt>
                <c:pt idx="17">
                  <c:v>-3.2902292991979811</c:v>
                </c:pt>
                <c:pt idx="18">
                  <c:v>-2.2035830701297412</c:v>
                </c:pt>
                <c:pt idx="19">
                  <c:v>-6.5834841898622898</c:v>
                </c:pt>
                <c:pt idx="20">
                  <c:v>-8.6422830168047788</c:v>
                </c:pt>
                <c:pt idx="21">
                  <c:v>0.2299250541995744</c:v>
                </c:pt>
                <c:pt idx="22">
                  <c:v>-1.4797091407830956</c:v>
                </c:pt>
                <c:pt idx="23">
                  <c:v>-3.2835827627817564</c:v>
                </c:pt>
                <c:pt idx="24">
                  <c:v>-5.3515328227136223</c:v>
                </c:pt>
                <c:pt idx="25">
                  <c:v>-5.4839293392494461</c:v>
                </c:pt>
                <c:pt idx="26">
                  <c:v>-8.3448214013955457</c:v>
                </c:pt>
                <c:pt idx="27">
                  <c:v>-1.8847581904716262</c:v>
                </c:pt>
                <c:pt idx="28">
                  <c:v>-26.147989410128233</c:v>
                </c:pt>
                <c:pt idx="29">
                  <c:v>-4.3962772227187283</c:v>
                </c:pt>
                <c:pt idx="30">
                  <c:v>-19.770649309446931</c:v>
                </c:pt>
                <c:pt idx="31">
                  <c:v>-10.175977625710511</c:v>
                </c:pt>
                <c:pt idx="32">
                  <c:v>-7.2037565932739334</c:v>
                </c:pt>
                <c:pt idx="33">
                  <c:v>3.9400765913271206E-2</c:v>
                </c:pt>
                <c:pt idx="34">
                  <c:v>-16.288144132143845</c:v>
                </c:pt>
                <c:pt idx="35">
                  <c:v>-17.028412164148627</c:v>
                </c:pt>
                <c:pt idx="36">
                  <c:v>-0.62063574110681885</c:v>
                </c:pt>
                <c:pt idx="37">
                  <c:v>-3.5444899471349052</c:v>
                </c:pt>
                <c:pt idx="38">
                  <c:v>-3.6675312942043599</c:v>
                </c:pt>
                <c:pt idx="39">
                  <c:v>-4.5610497672410704</c:v>
                </c:pt>
                <c:pt idx="40">
                  <c:v>-2.233273259086789</c:v>
                </c:pt>
                <c:pt idx="41">
                  <c:v>-8.1859465576531552</c:v>
                </c:pt>
                <c:pt idx="42">
                  <c:v>-19.65788317613233</c:v>
                </c:pt>
                <c:pt idx="43">
                  <c:v>-6.5981934727552609</c:v>
                </c:pt>
                <c:pt idx="44">
                  <c:v>-6.491911493753082</c:v>
                </c:pt>
                <c:pt idx="45">
                  <c:v>18.450029988684474</c:v>
                </c:pt>
                <c:pt idx="46">
                  <c:v>-2.9037230520994282</c:v>
                </c:pt>
                <c:pt idx="47">
                  <c:v>-3.7099934832821782</c:v>
                </c:pt>
                <c:pt idx="48">
                  <c:v>-6.5713745906455401</c:v>
                </c:pt>
                <c:pt idx="49">
                  <c:v>-19.353967550846143</c:v>
                </c:pt>
                <c:pt idx="50">
                  <c:v>-6.1102102366358491</c:v>
                </c:pt>
                <c:pt idx="51">
                  <c:v>5.7895482365163495</c:v>
                </c:pt>
                <c:pt idx="52">
                  <c:v>3.0776662151489425</c:v>
                </c:pt>
                <c:pt idx="53">
                  <c:v>0.45243135220666719</c:v>
                </c:pt>
                <c:pt idx="54">
                  <c:v>4.1099185321869207</c:v>
                </c:pt>
                <c:pt idx="55">
                  <c:v>20.718772554075333</c:v>
                </c:pt>
                <c:pt idx="56">
                  <c:v>3.6398022844682787</c:v>
                </c:pt>
                <c:pt idx="57">
                  <c:v>4.5392700764802196</c:v>
                </c:pt>
                <c:pt idx="58">
                  <c:v>10.476515124578144</c:v>
                </c:pt>
                <c:pt idx="59">
                  <c:v>2.5779735547344655</c:v>
                </c:pt>
                <c:pt idx="60">
                  <c:v>8.5514851134378524</c:v>
                </c:pt>
                <c:pt idx="61">
                  <c:v>7.3348420638522294</c:v>
                </c:pt>
                <c:pt idx="62">
                  <c:v>2.1860108312857283</c:v>
                </c:pt>
                <c:pt idx="63">
                  <c:v>3.4252703638914874</c:v>
                </c:pt>
                <c:pt idx="64">
                  <c:v>7.9290120553405581</c:v>
                </c:pt>
                <c:pt idx="65">
                  <c:v>10.95616216505762</c:v>
                </c:pt>
                <c:pt idx="66">
                  <c:v>6.5783500929595764</c:v>
                </c:pt>
                <c:pt idx="67">
                  <c:v>2.4230421007678427</c:v>
                </c:pt>
                <c:pt idx="68">
                  <c:v>-5.6380085329086462</c:v>
                </c:pt>
                <c:pt idx="69">
                  <c:v>5.9900127131821934</c:v>
                </c:pt>
                <c:pt idx="70">
                  <c:v>3.7233672336865089</c:v>
                </c:pt>
                <c:pt idx="71">
                  <c:v>0.6998743053984231</c:v>
                </c:pt>
                <c:pt idx="72">
                  <c:v>7.9640310301260708</c:v>
                </c:pt>
                <c:pt idx="73">
                  <c:v>5.8447587324971462</c:v>
                </c:pt>
                <c:pt idx="74">
                  <c:v>4.7771218321761353</c:v>
                </c:pt>
                <c:pt idx="75">
                  <c:v>16.513472823100226</c:v>
                </c:pt>
                <c:pt idx="76">
                  <c:v>3.2632459538241747</c:v>
                </c:pt>
                <c:pt idx="77">
                  <c:v>10.554078843141667</c:v>
                </c:pt>
                <c:pt idx="78">
                  <c:v>15.299662828561649</c:v>
                </c:pt>
                <c:pt idx="79">
                  <c:v>4.9852527252239902</c:v>
                </c:pt>
                <c:pt idx="80">
                  <c:v>-3.1165789626428988</c:v>
                </c:pt>
                <c:pt idx="81">
                  <c:v>5.635714285920054</c:v>
                </c:pt>
                <c:pt idx="82">
                  <c:v>-1.295667216011442</c:v>
                </c:pt>
                <c:pt idx="83">
                  <c:v>9.56862635218652</c:v>
                </c:pt>
                <c:pt idx="84">
                  <c:v>3.6264461693159307</c:v>
                </c:pt>
                <c:pt idx="85">
                  <c:v>11.548498395240799</c:v>
                </c:pt>
                <c:pt idx="86">
                  <c:v>33.886725927014474</c:v>
                </c:pt>
                <c:pt idx="87">
                  <c:v>7.0504100790228765</c:v>
                </c:pt>
                <c:pt idx="88">
                  <c:v>9.3542321446090728</c:v>
                </c:pt>
                <c:pt idx="89">
                  <c:v>9.1625563849363232</c:v>
                </c:pt>
                <c:pt idx="90">
                  <c:v>3.7069074762520366</c:v>
                </c:pt>
                <c:pt idx="91">
                  <c:v>1.9968123472681447</c:v>
                </c:pt>
                <c:pt idx="92">
                  <c:v>-9.9737277923510198E-2</c:v>
                </c:pt>
                <c:pt idx="93">
                  <c:v>4.643809414635431</c:v>
                </c:pt>
                <c:pt idx="94">
                  <c:v>-1.806306929880577</c:v>
                </c:pt>
                <c:pt idx="95">
                  <c:v>2.2327832688094684</c:v>
                </c:pt>
                <c:pt idx="96">
                  <c:v>2.4353014775608317</c:v>
                </c:pt>
                <c:pt idx="97">
                  <c:v>7.2013997190012491</c:v>
                </c:pt>
                <c:pt idx="98">
                  <c:v>6.3397102546492876</c:v>
                </c:pt>
                <c:pt idx="99">
                  <c:v>3.5475033604736392</c:v>
                </c:pt>
                <c:pt idx="100">
                  <c:v>-0.79488018444864239</c:v>
                </c:pt>
                <c:pt idx="101">
                  <c:v>-4.3505598058989285</c:v>
                </c:pt>
                <c:pt idx="102">
                  <c:v>-0.85585963863900705</c:v>
                </c:pt>
                <c:pt idx="103">
                  <c:v>5.2130627027708822</c:v>
                </c:pt>
                <c:pt idx="104">
                  <c:v>1.0402323780824112</c:v>
                </c:pt>
                <c:pt idx="105">
                  <c:v>-4.6118844707363458</c:v>
                </c:pt>
                <c:pt idx="106">
                  <c:v>-6.1590865504410708</c:v>
                </c:pt>
                <c:pt idx="107">
                  <c:v>0.49909767551700596</c:v>
                </c:pt>
                <c:pt idx="108">
                  <c:v>-22.49514256063868</c:v>
                </c:pt>
                <c:pt idx="109">
                  <c:v>-6.0930885500425145</c:v>
                </c:pt>
                <c:pt idx="110">
                  <c:v>1.2723677026474518</c:v>
                </c:pt>
                <c:pt idx="111">
                  <c:v>6.8420867539625672</c:v>
                </c:pt>
                <c:pt idx="112">
                  <c:v>-6.9328579048584453</c:v>
                </c:pt>
                <c:pt idx="113">
                  <c:v>-16.806708641669779</c:v>
                </c:pt>
                <c:pt idx="114">
                  <c:v>3.3868497653426193</c:v>
                </c:pt>
                <c:pt idx="115">
                  <c:v>0.7778579359496689</c:v>
                </c:pt>
                <c:pt idx="116">
                  <c:v>-2.2732540860967276</c:v>
                </c:pt>
                <c:pt idx="117">
                  <c:v>-6.6864424725839724</c:v>
                </c:pt>
                <c:pt idx="118">
                  <c:v>-5.4283065372006085</c:v>
                </c:pt>
                <c:pt idx="119">
                  <c:v>-10.767081429472618</c:v>
                </c:pt>
                <c:pt idx="120">
                  <c:v>-3.7325100197701544</c:v>
                </c:pt>
                <c:pt idx="121">
                  <c:v>-3.3210594686891444</c:v>
                </c:pt>
                <c:pt idx="122">
                  <c:v>-6.1409170297525488</c:v>
                </c:pt>
                <c:pt idx="123">
                  <c:v>-4.2910390353216483</c:v>
                </c:pt>
                <c:pt idx="124">
                  <c:v>-0.9077451489977405</c:v>
                </c:pt>
                <c:pt idx="125">
                  <c:v>1.9945375622949681</c:v>
                </c:pt>
                <c:pt idx="126">
                  <c:v>-5.7350924403896393</c:v>
                </c:pt>
                <c:pt idx="127">
                  <c:v>5.5390916649080919E-2</c:v>
                </c:pt>
                <c:pt idx="128">
                  <c:v>-5.4540466597002446</c:v>
                </c:pt>
                <c:pt idx="129">
                  <c:v>-0.65380682323226313</c:v>
                </c:pt>
                <c:pt idx="130">
                  <c:v>-0.89116282971986627</c:v>
                </c:pt>
                <c:pt idx="131">
                  <c:v>4.9672408524982705</c:v>
                </c:pt>
                <c:pt idx="132">
                  <c:v>-4.6060027467010336</c:v>
                </c:pt>
                <c:pt idx="133">
                  <c:v>3.9208843159622395</c:v>
                </c:pt>
                <c:pt idx="134">
                  <c:v>1.3579687069881086</c:v>
                </c:pt>
                <c:pt idx="135">
                  <c:v>-2.1298359283621005</c:v>
                </c:pt>
                <c:pt idx="136">
                  <c:v>-0.51130893001730049</c:v>
                </c:pt>
                <c:pt idx="137">
                  <c:v>-15.375853346857356</c:v>
                </c:pt>
                <c:pt idx="138">
                  <c:v>1.1331337610901082</c:v>
                </c:pt>
                <c:pt idx="139">
                  <c:v>-20.834162333199025</c:v>
                </c:pt>
                <c:pt idx="140">
                  <c:v>5.3738435624669165</c:v>
                </c:pt>
                <c:pt idx="141">
                  <c:v>16.169721332572344</c:v>
                </c:pt>
                <c:pt idx="142">
                  <c:v>1.2110230574504266</c:v>
                </c:pt>
                <c:pt idx="143">
                  <c:v>11.138338744398348</c:v>
                </c:pt>
                <c:pt idx="144">
                  <c:v>6.5162111862074212</c:v>
                </c:pt>
                <c:pt idx="145">
                  <c:v>-9.1223706127908439</c:v>
                </c:pt>
                <c:pt idx="146">
                  <c:v>-7.4012064461865492</c:v>
                </c:pt>
                <c:pt idx="147">
                  <c:v>4.9286520668017895</c:v>
                </c:pt>
                <c:pt idx="148">
                  <c:v>-6.5906905270329448</c:v>
                </c:pt>
                <c:pt idx="149">
                  <c:v>-14.080906147791485</c:v>
                </c:pt>
                <c:pt idx="150">
                  <c:v>9.5246912097852245</c:v>
                </c:pt>
                <c:pt idx="151">
                  <c:v>-7.8974529527600881</c:v>
                </c:pt>
                <c:pt idx="152">
                  <c:v>1.9021887205213028</c:v>
                </c:pt>
                <c:pt idx="153">
                  <c:v>6.5023248599352996</c:v>
                </c:pt>
                <c:pt idx="154">
                  <c:v>6.1956035059860071</c:v>
                </c:pt>
                <c:pt idx="155">
                  <c:v>2.7872181503863596</c:v>
                </c:pt>
                <c:pt idx="156">
                  <c:v>2.5809270006164491</c:v>
                </c:pt>
                <c:pt idx="157">
                  <c:v>4.2083035684759365</c:v>
                </c:pt>
                <c:pt idx="158">
                  <c:v>2.7950577721296552</c:v>
                </c:pt>
                <c:pt idx="159">
                  <c:v>-11.223515490811414</c:v>
                </c:pt>
                <c:pt idx="160">
                  <c:v>-4.3664961915658527</c:v>
                </c:pt>
                <c:pt idx="161">
                  <c:v>7.0411961252541921</c:v>
                </c:pt>
                <c:pt idx="162">
                  <c:v>1.326630085348909</c:v>
                </c:pt>
                <c:pt idx="163">
                  <c:v>4.6987289840429014</c:v>
                </c:pt>
                <c:pt idx="164">
                  <c:v>7.3888335905476499</c:v>
                </c:pt>
                <c:pt idx="165">
                  <c:v>0.90161043065111091</c:v>
                </c:pt>
                <c:pt idx="166">
                  <c:v>-0.54088122119004289</c:v>
                </c:pt>
                <c:pt idx="167">
                  <c:v>1.9070045993096274</c:v>
                </c:pt>
                <c:pt idx="168">
                  <c:v>-2.1869514057588453</c:v>
                </c:pt>
                <c:pt idx="169">
                  <c:v>2.7249434099565915</c:v>
                </c:pt>
                <c:pt idx="170">
                  <c:v>6.3855492210328197</c:v>
                </c:pt>
                <c:pt idx="171">
                  <c:v>8.431335194848149</c:v>
                </c:pt>
                <c:pt idx="172">
                  <c:v>4.2687630255130378</c:v>
                </c:pt>
                <c:pt idx="173">
                  <c:v>9.7471776426797607</c:v>
                </c:pt>
                <c:pt idx="174">
                  <c:v>-2.1746413376384877</c:v>
                </c:pt>
                <c:pt idx="175">
                  <c:v>-3.3287210193084489</c:v>
                </c:pt>
                <c:pt idx="176">
                  <c:v>1.8924820851722501</c:v>
                </c:pt>
                <c:pt idx="177">
                  <c:v>0.17963330331801064</c:v>
                </c:pt>
                <c:pt idx="178">
                  <c:v>8.2519202952775981</c:v>
                </c:pt>
                <c:pt idx="179">
                  <c:v>-9.559725794614307</c:v>
                </c:pt>
                <c:pt idx="180">
                  <c:v>-1.7329920709889919</c:v>
                </c:pt>
                <c:pt idx="181">
                  <c:v>1.3837815982463053</c:v>
                </c:pt>
                <c:pt idx="182">
                  <c:v>-8.0663001871135389</c:v>
                </c:pt>
                <c:pt idx="183">
                  <c:v>3.3638129996244577</c:v>
                </c:pt>
                <c:pt idx="184">
                  <c:v>-0.38395941536536926</c:v>
                </c:pt>
                <c:pt idx="185">
                  <c:v>-15.949248617081906</c:v>
                </c:pt>
                <c:pt idx="186">
                  <c:v>-1.5625495589087341</c:v>
                </c:pt>
                <c:pt idx="187">
                  <c:v>5.4632949427683304</c:v>
                </c:pt>
                <c:pt idx="188">
                  <c:v>-2.1945128995274401</c:v>
                </c:pt>
                <c:pt idx="189">
                  <c:v>-4.051733755500182</c:v>
                </c:pt>
                <c:pt idx="190">
                  <c:v>2.1271459931933627</c:v>
                </c:pt>
                <c:pt idx="191">
                  <c:v>0.30505227314766337</c:v>
                </c:pt>
                <c:pt idx="192">
                  <c:v>-7.577542071600123E-3</c:v>
                </c:pt>
                <c:pt idx="193">
                  <c:v>0.74534096270472461</c:v>
                </c:pt>
                <c:pt idx="194">
                  <c:v>-1.5023593977338816</c:v>
                </c:pt>
                <c:pt idx="195">
                  <c:v>3.1362559621913122</c:v>
                </c:pt>
                <c:pt idx="196">
                  <c:v>7.8986949855949398</c:v>
                </c:pt>
                <c:pt idx="197">
                  <c:v>3.0660936689162162</c:v>
                </c:pt>
                <c:pt idx="198">
                  <c:v>3.324088764795726</c:v>
                </c:pt>
                <c:pt idx="199">
                  <c:v>4.556819439347926</c:v>
                </c:pt>
                <c:pt idx="200">
                  <c:v>-1.1274081265395901</c:v>
                </c:pt>
                <c:pt idx="201">
                  <c:v>-7.0223705203854649</c:v>
                </c:pt>
                <c:pt idx="202">
                  <c:v>-3.9402129109179995</c:v>
                </c:pt>
                <c:pt idx="203">
                  <c:v>8.3622122203231548</c:v>
                </c:pt>
                <c:pt idx="204">
                  <c:v>5.6303383024521994</c:v>
                </c:pt>
                <c:pt idx="205">
                  <c:v>-6.2733173989818782</c:v>
                </c:pt>
                <c:pt idx="206">
                  <c:v>-5.5515468207208887</c:v>
                </c:pt>
                <c:pt idx="207">
                  <c:v>7.0594253582808495</c:v>
                </c:pt>
                <c:pt idx="208">
                  <c:v>11.427789980575842</c:v>
                </c:pt>
                <c:pt idx="209">
                  <c:v>6.0798563650215334</c:v>
                </c:pt>
                <c:pt idx="210">
                  <c:v>-16.966945063603585</c:v>
                </c:pt>
                <c:pt idx="211">
                  <c:v>-5.8000770064500227</c:v>
                </c:pt>
                <c:pt idx="212">
                  <c:v>-1.2906077048807867</c:v>
                </c:pt>
                <c:pt idx="213">
                  <c:v>3.7216437804986677</c:v>
                </c:pt>
                <c:pt idx="214">
                  <c:v>4.6594894148230503</c:v>
                </c:pt>
                <c:pt idx="215">
                  <c:v>0.21796312595745818</c:v>
                </c:pt>
                <c:pt idx="216">
                  <c:v>1.2739141158726937</c:v>
                </c:pt>
                <c:pt idx="217">
                  <c:v>-1.9872145087482491</c:v>
                </c:pt>
                <c:pt idx="218">
                  <c:v>5.8248921298775054</c:v>
                </c:pt>
                <c:pt idx="219">
                  <c:v>1.2736111580103198</c:v>
                </c:pt>
                <c:pt idx="220">
                  <c:v>-6.7695266733143828</c:v>
                </c:pt>
                <c:pt idx="221">
                  <c:v>-1.6308924422942113</c:v>
                </c:pt>
                <c:pt idx="222">
                  <c:v>5.0357815563008685</c:v>
                </c:pt>
                <c:pt idx="223">
                  <c:v>-2.1431218942751897</c:v>
                </c:pt>
                <c:pt idx="224">
                  <c:v>4.5725909443367847</c:v>
                </c:pt>
                <c:pt idx="225">
                  <c:v>6.2773733683913484</c:v>
                </c:pt>
                <c:pt idx="226">
                  <c:v>-3.3221390257977239</c:v>
                </c:pt>
                <c:pt idx="227">
                  <c:v>-4.7830794507994838</c:v>
                </c:pt>
                <c:pt idx="228">
                  <c:v>-2.3405751099100578</c:v>
                </c:pt>
                <c:pt idx="229">
                  <c:v>3.60230427700693</c:v>
                </c:pt>
                <c:pt idx="230">
                  <c:v>13.462146586938331</c:v>
                </c:pt>
                <c:pt idx="231">
                  <c:v>7.2095668682704295</c:v>
                </c:pt>
                <c:pt idx="232">
                  <c:v>0.86707292854953799</c:v>
                </c:pt>
                <c:pt idx="233">
                  <c:v>25.691440072408</c:v>
                </c:pt>
                <c:pt idx="234">
                  <c:v>4.2971907850124733</c:v>
                </c:pt>
                <c:pt idx="235">
                  <c:v>-14.992131975362529</c:v>
                </c:pt>
                <c:pt idx="236">
                  <c:v>9.2250923932121509</c:v>
                </c:pt>
                <c:pt idx="237">
                  <c:v>-9.4289192162573006</c:v>
                </c:pt>
                <c:pt idx="238">
                  <c:v>-1.8206871570716081</c:v>
                </c:pt>
                <c:pt idx="239">
                  <c:v>-0.81115255059797486</c:v>
                </c:pt>
                <c:pt idx="240">
                  <c:v>-1.196406383389667</c:v>
                </c:pt>
                <c:pt idx="241">
                  <c:v>-13.126382113857863</c:v>
                </c:pt>
                <c:pt idx="242">
                  <c:v>-3.2920579046262128</c:v>
                </c:pt>
                <c:pt idx="243">
                  <c:v>5.9156850995514825</c:v>
                </c:pt>
                <c:pt idx="244">
                  <c:v>-7.9780628863722409</c:v>
                </c:pt>
                <c:pt idx="245">
                  <c:v>0.46869451434251097</c:v>
                </c:pt>
                <c:pt idx="246">
                  <c:v>-1.482930991558008</c:v>
                </c:pt>
                <c:pt idx="247">
                  <c:v>-2.2897755769008752</c:v>
                </c:pt>
                <c:pt idx="248">
                  <c:v>-5.7003391098058032</c:v>
                </c:pt>
                <c:pt idx="249">
                  <c:v>-3.0173732242541984</c:v>
                </c:pt>
                <c:pt idx="250">
                  <c:v>-1.7074134452394794</c:v>
                </c:pt>
                <c:pt idx="251">
                  <c:v>0.51429780014873305</c:v>
                </c:pt>
                <c:pt idx="252">
                  <c:v>-8.9182905399084547</c:v>
                </c:pt>
                <c:pt idx="253">
                  <c:v>10.253669145073992</c:v>
                </c:pt>
                <c:pt idx="254">
                  <c:v>-1.0660546969101934</c:v>
                </c:pt>
                <c:pt idx="255">
                  <c:v>9.092543571091106</c:v>
                </c:pt>
                <c:pt idx="256">
                  <c:v>5.0081358692901876</c:v>
                </c:pt>
                <c:pt idx="257">
                  <c:v>2.3350576287570597</c:v>
                </c:pt>
                <c:pt idx="258">
                  <c:v>19.173466119921784</c:v>
                </c:pt>
                <c:pt idx="259">
                  <c:v>8.2614924296496248</c:v>
                </c:pt>
                <c:pt idx="260">
                  <c:v>-11.139733162218841</c:v>
                </c:pt>
                <c:pt idx="261">
                  <c:v>14.55119311337395</c:v>
                </c:pt>
                <c:pt idx="262">
                  <c:v>-0.46020657260487352</c:v>
                </c:pt>
                <c:pt idx="263">
                  <c:v>10.801787789960155</c:v>
                </c:pt>
                <c:pt idx="264">
                  <c:v>3.0624330248514751</c:v>
                </c:pt>
                <c:pt idx="265">
                  <c:v>-1.469751252029549</c:v>
                </c:pt>
                <c:pt idx="266">
                  <c:v>12.178056427917632</c:v>
                </c:pt>
                <c:pt idx="267">
                  <c:v>2.3373239709444493</c:v>
                </c:pt>
                <c:pt idx="268">
                  <c:v>-25.79916512522993</c:v>
                </c:pt>
                <c:pt idx="269">
                  <c:v>-2.1528609622219443</c:v>
                </c:pt>
                <c:pt idx="270">
                  <c:v>-8.7260409962255494</c:v>
                </c:pt>
                <c:pt idx="271">
                  <c:v>-3.1771531498585786</c:v>
                </c:pt>
                <c:pt idx="272">
                  <c:v>-4.2666742455263549</c:v>
                </c:pt>
                <c:pt idx="273">
                  <c:v>-8.4570756336934529</c:v>
                </c:pt>
                <c:pt idx="274">
                  <c:v>-17.827928045135977</c:v>
                </c:pt>
                <c:pt idx="275">
                  <c:v>-2.127687188850178</c:v>
                </c:pt>
                <c:pt idx="276">
                  <c:v>-9.0045376020115491</c:v>
                </c:pt>
                <c:pt idx="277">
                  <c:v>-4.9933167383237862</c:v>
                </c:pt>
                <c:pt idx="278">
                  <c:v>-2.7760867220320202</c:v>
                </c:pt>
                <c:pt idx="279">
                  <c:v>-4.0666515819953704</c:v>
                </c:pt>
                <c:pt idx="280">
                  <c:v>-1.1444251529521636</c:v>
                </c:pt>
                <c:pt idx="281">
                  <c:v>-10.038200126453862</c:v>
                </c:pt>
                <c:pt idx="282">
                  <c:v>-1.477128164612123</c:v>
                </c:pt>
                <c:pt idx="283">
                  <c:v>-2.7846580983986273</c:v>
                </c:pt>
                <c:pt idx="284">
                  <c:v>-1.9326190604466889</c:v>
                </c:pt>
                <c:pt idx="285">
                  <c:v>-19.527253035765309</c:v>
                </c:pt>
                <c:pt idx="286">
                  <c:v>-15.347811649646147</c:v>
                </c:pt>
                <c:pt idx="287">
                  <c:v>-20.414165707633796</c:v>
                </c:pt>
                <c:pt idx="288">
                  <c:v>7.1306851333682868</c:v>
                </c:pt>
                <c:pt idx="289">
                  <c:v>3.1449934877511492</c:v>
                </c:pt>
                <c:pt idx="290">
                  <c:v>4.5648610468298765</c:v>
                </c:pt>
                <c:pt idx="291">
                  <c:v>-2.7031855156665823</c:v>
                </c:pt>
                <c:pt idx="292">
                  <c:v>-11.34262777785567</c:v>
                </c:pt>
                <c:pt idx="293">
                  <c:v>-51.28981172243838</c:v>
                </c:pt>
                <c:pt idx="294">
                  <c:v>-0.57482259141130754</c:v>
                </c:pt>
                <c:pt idx="295">
                  <c:v>-5.1920549731809809</c:v>
                </c:pt>
                <c:pt idx="296">
                  <c:v>-2.3035742852155852</c:v>
                </c:pt>
                <c:pt idx="297">
                  <c:v>-3.6823030200035021</c:v>
                </c:pt>
                <c:pt idx="298">
                  <c:v>1.127446648559433</c:v>
                </c:pt>
                <c:pt idx="299">
                  <c:v>-2.3320027372951562</c:v>
                </c:pt>
                <c:pt idx="300">
                  <c:v>-5.0598169632416674</c:v>
                </c:pt>
                <c:pt idx="301">
                  <c:v>-11.473954145703306</c:v>
                </c:pt>
                <c:pt idx="302">
                  <c:v>4.1849416024500865</c:v>
                </c:pt>
                <c:pt idx="303">
                  <c:v>-8.9059520962018048</c:v>
                </c:pt>
                <c:pt idx="304">
                  <c:v>-7.6102600497825925</c:v>
                </c:pt>
                <c:pt idx="305">
                  <c:v>-8.9246634154256537</c:v>
                </c:pt>
                <c:pt idx="306">
                  <c:v>-1.8226782678601656</c:v>
                </c:pt>
                <c:pt idx="307">
                  <c:v>-5.6533105727813355</c:v>
                </c:pt>
                <c:pt idx="308">
                  <c:v>-13.281483527532178</c:v>
                </c:pt>
                <c:pt idx="309">
                  <c:v>-11.690321498517015</c:v>
                </c:pt>
                <c:pt idx="310">
                  <c:v>-6.0800361525516724</c:v>
                </c:pt>
                <c:pt idx="311">
                  <c:v>-1.1314313001432819</c:v>
                </c:pt>
                <c:pt idx="312">
                  <c:v>-2.8305075999209008</c:v>
                </c:pt>
                <c:pt idx="313">
                  <c:v>-3.6790328742945708</c:v>
                </c:pt>
                <c:pt idx="314">
                  <c:v>1.2012454996844506</c:v>
                </c:pt>
                <c:pt idx="315">
                  <c:v>7.7931642708691058</c:v>
                </c:pt>
                <c:pt idx="316">
                  <c:v>-16.722973685399307</c:v>
                </c:pt>
                <c:pt idx="317">
                  <c:v>1.1018473187422315</c:v>
                </c:pt>
                <c:pt idx="318">
                  <c:v>1.5505612842714998</c:v>
                </c:pt>
                <c:pt idx="319">
                  <c:v>1.5887246019249215</c:v>
                </c:pt>
                <c:pt idx="320">
                  <c:v>1.2681937737780677</c:v>
                </c:pt>
                <c:pt idx="321">
                  <c:v>-3.9088961684231105</c:v>
                </c:pt>
                <c:pt idx="322">
                  <c:v>-2.7938290019962402</c:v>
                </c:pt>
                <c:pt idx="323">
                  <c:v>-1.8514990589702898</c:v>
                </c:pt>
                <c:pt idx="324">
                  <c:v>-0.57545210147102588</c:v>
                </c:pt>
                <c:pt idx="325">
                  <c:v>-8.3792843147481033</c:v>
                </c:pt>
                <c:pt idx="326">
                  <c:v>-10.657639314105785</c:v>
                </c:pt>
                <c:pt idx="327">
                  <c:v>1.8737337041751898</c:v>
                </c:pt>
                <c:pt idx="328">
                  <c:v>4.7712783308006399</c:v>
                </c:pt>
                <c:pt idx="329">
                  <c:v>5.9545106569748745</c:v>
                </c:pt>
                <c:pt idx="330">
                  <c:v>10.383541788466927</c:v>
                </c:pt>
                <c:pt idx="331">
                  <c:v>-3.7348800272675402</c:v>
                </c:pt>
                <c:pt idx="332">
                  <c:v>-2.5176168218765893</c:v>
                </c:pt>
                <c:pt idx="333">
                  <c:v>1.5926541165760253</c:v>
                </c:pt>
                <c:pt idx="334">
                  <c:v>5.4857742233033324</c:v>
                </c:pt>
                <c:pt idx="335">
                  <c:v>7.3752438080487321</c:v>
                </c:pt>
                <c:pt idx="336">
                  <c:v>3.8419785049789237</c:v>
                </c:pt>
                <c:pt idx="337">
                  <c:v>0.20677777631431637</c:v>
                </c:pt>
                <c:pt idx="338">
                  <c:v>7.2957385492503946</c:v>
                </c:pt>
                <c:pt idx="339">
                  <c:v>5.4223059287623387</c:v>
                </c:pt>
                <c:pt idx="340">
                  <c:v>4.5878244514913753</c:v>
                </c:pt>
                <c:pt idx="341">
                  <c:v>-1.4059194846029834</c:v>
                </c:pt>
                <c:pt idx="342">
                  <c:v>-15.087315042778553</c:v>
                </c:pt>
                <c:pt idx="343">
                  <c:v>10.456836708645582</c:v>
                </c:pt>
                <c:pt idx="344">
                  <c:v>-4.5800070099656844</c:v>
                </c:pt>
                <c:pt idx="345">
                  <c:v>-11.195910358175571</c:v>
                </c:pt>
                <c:pt idx="346">
                  <c:v>-1.8078207692596675</c:v>
                </c:pt>
                <c:pt idx="347">
                  <c:v>1.9929370630671481</c:v>
                </c:pt>
                <c:pt idx="348">
                  <c:v>-10.244836735234696</c:v>
                </c:pt>
                <c:pt idx="349">
                  <c:v>5.0569980414451496</c:v>
                </c:pt>
                <c:pt idx="350">
                  <c:v>-3.2423582816699295</c:v>
                </c:pt>
                <c:pt idx="351">
                  <c:v>-1.4164577440778461</c:v>
                </c:pt>
                <c:pt idx="352">
                  <c:v>-3.419680487807824</c:v>
                </c:pt>
                <c:pt idx="353">
                  <c:v>5.6150007437549796</c:v>
                </c:pt>
                <c:pt idx="354">
                  <c:v>-6.3189885912298065</c:v>
                </c:pt>
                <c:pt idx="355">
                  <c:v>2.2887180793653212</c:v>
                </c:pt>
                <c:pt idx="356">
                  <c:v>-5.0588273646452651</c:v>
                </c:pt>
                <c:pt idx="357">
                  <c:v>-8.2049838635161265</c:v>
                </c:pt>
                <c:pt idx="358">
                  <c:v>0.94586057041720051</c:v>
                </c:pt>
                <c:pt idx="359">
                  <c:v>-1.3273975802399178</c:v>
                </c:pt>
                <c:pt idx="360">
                  <c:v>-3.1056468453502197</c:v>
                </c:pt>
                <c:pt idx="361">
                  <c:v>5.1657510619662439</c:v>
                </c:pt>
                <c:pt idx="362">
                  <c:v>-8.7780193167475087</c:v>
                </c:pt>
                <c:pt idx="363">
                  <c:v>0.89569260458637379</c:v>
                </c:pt>
                <c:pt idx="364">
                  <c:v>3.2870499354534624</c:v>
                </c:pt>
                <c:pt idx="365">
                  <c:v>-0.59075512702623556</c:v>
                </c:pt>
                <c:pt idx="366">
                  <c:v>-12.045020404810231</c:v>
                </c:pt>
                <c:pt idx="367">
                  <c:v>2.6937322796616412</c:v>
                </c:pt>
                <c:pt idx="368">
                  <c:v>-0.90268186544263151</c:v>
                </c:pt>
                <c:pt idx="369">
                  <c:v>-1.4592267465897191</c:v>
                </c:pt>
                <c:pt idx="370">
                  <c:v>-2.2046527589971956</c:v>
                </c:pt>
                <c:pt idx="371">
                  <c:v>-15.924497124211262</c:v>
                </c:pt>
                <c:pt idx="372">
                  <c:v>-5.344077885995306</c:v>
                </c:pt>
                <c:pt idx="373">
                  <c:v>-4.1739859927107075</c:v>
                </c:pt>
                <c:pt idx="374">
                  <c:v>-1.4930464893038766</c:v>
                </c:pt>
                <c:pt idx="375">
                  <c:v>3.6100827726026492</c:v>
                </c:pt>
                <c:pt idx="376">
                  <c:v>-5.9395444775142314</c:v>
                </c:pt>
                <c:pt idx="377">
                  <c:v>-6.3861616921357314</c:v>
                </c:pt>
                <c:pt idx="378">
                  <c:v>-16.807953443462306</c:v>
                </c:pt>
                <c:pt idx="379">
                  <c:v>-3.0967589082473808</c:v>
                </c:pt>
                <c:pt idx="380">
                  <c:v>-2.0823637656936445</c:v>
                </c:pt>
                <c:pt idx="381">
                  <c:v>-1.548002237128552</c:v>
                </c:pt>
                <c:pt idx="382">
                  <c:v>-0.97953204569509933</c:v>
                </c:pt>
                <c:pt idx="383">
                  <c:v>-12.124288856114015</c:v>
                </c:pt>
                <c:pt idx="384">
                  <c:v>1.4192872963514578</c:v>
                </c:pt>
                <c:pt idx="385">
                  <c:v>5.2756057840114581</c:v>
                </c:pt>
                <c:pt idx="386">
                  <c:v>0.8190147256207615</c:v>
                </c:pt>
                <c:pt idx="387">
                  <c:v>-8.1468748185512503</c:v>
                </c:pt>
                <c:pt idx="388">
                  <c:v>0.63309791057561793</c:v>
                </c:pt>
                <c:pt idx="389">
                  <c:v>-18.72190027022911</c:v>
                </c:pt>
                <c:pt idx="390">
                  <c:v>-2.9562948404659042</c:v>
                </c:pt>
                <c:pt idx="391">
                  <c:v>-10.745299621638168</c:v>
                </c:pt>
                <c:pt idx="392">
                  <c:v>-0.68236983748377966</c:v>
                </c:pt>
                <c:pt idx="393">
                  <c:v>-3.0468810515852796</c:v>
                </c:pt>
                <c:pt idx="394">
                  <c:v>-8.5124471948108074</c:v>
                </c:pt>
                <c:pt idx="395">
                  <c:v>-3.1996171825897166</c:v>
                </c:pt>
                <c:pt idx="396">
                  <c:v>-12.082378819927474</c:v>
                </c:pt>
                <c:pt idx="397">
                  <c:v>-4.4590852393875409</c:v>
                </c:pt>
                <c:pt idx="398">
                  <c:v>-9.2187481745783639</c:v>
                </c:pt>
                <c:pt idx="399">
                  <c:v>-3.2347154023648987</c:v>
                </c:pt>
                <c:pt idx="400">
                  <c:v>-9.8387262944588532</c:v>
                </c:pt>
                <c:pt idx="401">
                  <c:v>-10.147427562909066</c:v>
                </c:pt>
                <c:pt idx="402">
                  <c:v>3.1987676133182239</c:v>
                </c:pt>
                <c:pt idx="403">
                  <c:v>-7.1201851068913777</c:v>
                </c:pt>
                <c:pt idx="404">
                  <c:v>-16.129334758608831</c:v>
                </c:pt>
                <c:pt idx="405">
                  <c:v>-0.78635222537205729</c:v>
                </c:pt>
                <c:pt idx="406">
                  <c:v>1.8098257809794149</c:v>
                </c:pt>
                <c:pt idx="407">
                  <c:v>-10.924024884518062</c:v>
                </c:pt>
                <c:pt idx="408">
                  <c:v>-4.1329331072037085</c:v>
                </c:pt>
                <c:pt idx="409">
                  <c:v>-10.4563640012618</c:v>
                </c:pt>
                <c:pt idx="410">
                  <c:v>-10.804167789952841</c:v>
                </c:pt>
                <c:pt idx="411">
                  <c:v>-19.274012177162255</c:v>
                </c:pt>
                <c:pt idx="412">
                  <c:v>-7.5273776859533816</c:v>
                </c:pt>
                <c:pt idx="413">
                  <c:v>2.0288698117239807</c:v>
                </c:pt>
                <c:pt idx="414">
                  <c:v>1.4203389058141518</c:v>
                </c:pt>
                <c:pt idx="415">
                  <c:v>-11.698448191090971</c:v>
                </c:pt>
                <c:pt idx="416">
                  <c:v>-14.485295006066973</c:v>
                </c:pt>
                <c:pt idx="417">
                  <c:v>-3.8734177465990451</c:v>
                </c:pt>
                <c:pt idx="418">
                  <c:v>-2.380626880538034</c:v>
                </c:pt>
                <c:pt idx="419">
                  <c:v>-13.775101645602025</c:v>
                </c:pt>
                <c:pt idx="420">
                  <c:v>-5.3584569695928241</c:v>
                </c:pt>
                <c:pt idx="421">
                  <c:v>-6.0865321512806894</c:v>
                </c:pt>
                <c:pt idx="422">
                  <c:v>-32.115778302587749</c:v>
                </c:pt>
                <c:pt idx="423">
                  <c:v>-14.468112116397087</c:v>
                </c:pt>
                <c:pt idx="424">
                  <c:v>-6.8338893222390631</c:v>
                </c:pt>
                <c:pt idx="425">
                  <c:v>1.3039981164143877</c:v>
                </c:pt>
                <c:pt idx="426">
                  <c:v>-27.753963012265064</c:v>
                </c:pt>
                <c:pt idx="427">
                  <c:v>-15.431050912088494</c:v>
                </c:pt>
                <c:pt idx="428">
                  <c:v>-25.559247037841612</c:v>
                </c:pt>
                <c:pt idx="429">
                  <c:v>1.9496602071481357</c:v>
                </c:pt>
              </c:numCache>
            </c:numRef>
          </c:xVal>
          <c:yVal>
            <c:numRef>
              <c:f>'Spes-samlet kom'!$O$2:$O$431</c:f>
              <c:numCache>
                <c:formatCode>0.0</c:formatCode>
                <c:ptCount val="430"/>
                <c:pt idx="0">
                  <c:v>-9.2911877394636022</c:v>
                </c:pt>
                <c:pt idx="1">
                  <c:v>-5.0533408197641814</c:v>
                </c:pt>
                <c:pt idx="2">
                  <c:v>-7.5969297382405037</c:v>
                </c:pt>
                <c:pt idx="3">
                  <c:v>-11.16986120290813</c:v>
                </c:pt>
                <c:pt idx="4">
                  <c:v>-8.8003105991976227</c:v>
                </c:pt>
                <c:pt idx="5">
                  <c:v>-7.6104746317512255</c:v>
                </c:pt>
                <c:pt idx="6">
                  <c:v>-4.7984170170665346</c:v>
                </c:pt>
                <c:pt idx="7">
                  <c:v>-0.43541364296081353</c:v>
                </c:pt>
                <c:pt idx="8">
                  <c:v>-3.7422037422037442</c:v>
                </c:pt>
                <c:pt idx="9">
                  <c:v>-6.6441821247892046</c:v>
                </c:pt>
                <c:pt idx="10">
                  <c:v>1.2822380882995774</c:v>
                </c:pt>
                <c:pt idx="11">
                  <c:v>14.914542156020266</c:v>
                </c:pt>
                <c:pt idx="12">
                  <c:v>-7.6181292189006751</c:v>
                </c:pt>
                <c:pt idx="13">
                  <c:v>22.025359447526284</c:v>
                </c:pt>
                <c:pt idx="14">
                  <c:v>10.709345979055518</c:v>
                </c:pt>
                <c:pt idx="15">
                  <c:v>12.868369351669962</c:v>
                </c:pt>
                <c:pt idx="16">
                  <c:v>-12.749003984063743</c:v>
                </c:pt>
                <c:pt idx="17">
                  <c:v>-12.814943527367506</c:v>
                </c:pt>
                <c:pt idx="18">
                  <c:v>-10.899540380827338</c:v>
                </c:pt>
                <c:pt idx="19">
                  <c:v>-8.1698295271791572</c:v>
                </c:pt>
                <c:pt idx="20">
                  <c:v>-14.498141263940518</c:v>
                </c:pt>
                <c:pt idx="21">
                  <c:v>-3.8022813688212942</c:v>
                </c:pt>
                <c:pt idx="22">
                  <c:v>2.1857923497267802</c:v>
                </c:pt>
                <c:pt idx="23">
                  <c:v>-2.2635658914728682</c:v>
                </c:pt>
                <c:pt idx="24">
                  <c:v>0.85470085470085577</c:v>
                </c:pt>
                <c:pt idx="25">
                  <c:v>-6.838328408611237</c:v>
                </c:pt>
                <c:pt idx="26">
                  <c:v>-8.2926829268292952</c:v>
                </c:pt>
                <c:pt idx="27">
                  <c:v>-3.8787483702737866</c:v>
                </c:pt>
                <c:pt idx="28">
                  <c:v>-23.772791023842917</c:v>
                </c:pt>
                <c:pt idx="29">
                  <c:v>-7.2332730560578753</c:v>
                </c:pt>
                <c:pt idx="30">
                  <c:v>-14.218009478672981</c:v>
                </c:pt>
                <c:pt idx="31">
                  <c:v>-9.4398635200454937</c:v>
                </c:pt>
                <c:pt idx="32">
                  <c:v>-10.334756234554055</c:v>
                </c:pt>
                <c:pt idx="33">
                  <c:v>-3.8607376766632195</c:v>
                </c:pt>
                <c:pt idx="34">
                  <c:v>-8.2706766917293226</c:v>
                </c:pt>
                <c:pt idx="35">
                  <c:v>-21.661490683229786</c:v>
                </c:pt>
                <c:pt idx="36">
                  <c:v>-5.2700065061808719</c:v>
                </c:pt>
                <c:pt idx="37">
                  <c:v>-8.3937823834197047</c:v>
                </c:pt>
                <c:pt idx="38">
                  <c:v>1.1937716262975779</c:v>
                </c:pt>
                <c:pt idx="39">
                  <c:v>0</c:v>
                </c:pt>
                <c:pt idx="40">
                  <c:v>-1.2653839486912821</c:v>
                </c:pt>
                <c:pt idx="41">
                  <c:v>4.5154515451545159</c:v>
                </c:pt>
                <c:pt idx="42">
                  <c:v>-3.1529017857142847</c:v>
                </c:pt>
                <c:pt idx="43">
                  <c:v>-18.273287893541013</c:v>
                </c:pt>
                <c:pt idx="44">
                  <c:v>-8.3432657926102494E-2</c:v>
                </c:pt>
                <c:pt idx="45">
                  <c:v>14.065127656321676</c:v>
                </c:pt>
                <c:pt idx="46">
                  <c:v>2.3378264532434661</c:v>
                </c:pt>
                <c:pt idx="47">
                  <c:v>3.0161018985820767</c:v>
                </c:pt>
                <c:pt idx="48">
                  <c:v>0.65200467107824189</c:v>
                </c:pt>
                <c:pt idx="49">
                  <c:v>-3.1216591832371177</c:v>
                </c:pt>
                <c:pt idx="50">
                  <c:v>4.2445054945054945</c:v>
                </c:pt>
                <c:pt idx="51">
                  <c:v>7.6422399281786557</c:v>
                </c:pt>
                <c:pt idx="52">
                  <c:v>12.754853001914917</c:v>
                </c:pt>
                <c:pt idx="53">
                  <c:v>9.9310809956372506</c:v>
                </c:pt>
                <c:pt idx="54">
                  <c:v>8.6731305618276195</c:v>
                </c:pt>
                <c:pt idx="55">
                  <c:v>16.914710933028029</c:v>
                </c:pt>
                <c:pt idx="56">
                  <c:v>-1.8607856650585803</c:v>
                </c:pt>
                <c:pt idx="57">
                  <c:v>5.1818181818181834</c:v>
                </c:pt>
                <c:pt idx="58">
                  <c:v>2.0771513353115751</c:v>
                </c:pt>
                <c:pt idx="59">
                  <c:v>4.6014790468364755</c:v>
                </c:pt>
                <c:pt idx="60">
                  <c:v>15.180561747659381</c:v>
                </c:pt>
                <c:pt idx="61">
                  <c:v>9.9326972857037248</c:v>
                </c:pt>
                <c:pt idx="62">
                  <c:v>11.522209625888921</c:v>
                </c:pt>
                <c:pt idx="63">
                  <c:v>12.770700636942674</c:v>
                </c:pt>
                <c:pt idx="64">
                  <c:v>6.2323346523459469</c:v>
                </c:pt>
                <c:pt idx="65">
                  <c:v>10.696477400675549</c:v>
                </c:pt>
                <c:pt idx="66">
                  <c:v>7.5632149307645955</c:v>
                </c:pt>
                <c:pt idx="67">
                  <c:v>10.174919931017492</c:v>
                </c:pt>
                <c:pt idx="68">
                  <c:v>8.6120018323408161</c:v>
                </c:pt>
                <c:pt idx="69">
                  <c:v>21.650444350402033</c:v>
                </c:pt>
                <c:pt idx="70">
                  <c:v>10.352839253366998</c:v>
                </c:pt>
                <c:pt idx="71">
                  <c:v>20.769457547169747</c:v>
                </c:pt>
                <c:pt idx="72">
                  <c:v>12.719703977798336</c:v>
                </c:pt>
                <c:pt idx="73">
                  <c:v>12.299326773692369</c:v>
                </c:pt>
                <c:pt idx="74">
                  <c:v>8.4041301790615606</c:v>
                </c:pt>
                <c:pt idx="75">
                  <c:v>9.5759355232821708</c:v>
                </c:pt>
                <c:pt idx="76">
                  <c:v>10.833130427725022</c:v>
                </c:pt>
                <c:pt idx="77">
                  <c:v>13.796672239471382</c:v>
                </c:pt>
                <c:pt idx="78">
                  <c:v>26.671062391823952</c:v>
                </c:pt>
                <c:pt idx="79">
                  <c:v>10.430374285406105</c:v>
                </c:pt>
                <c:pt idx="80">
                  <c:v>7.5760712067894849</c:v>
                </c:pt>
                <c:pt idx="81">
                  <c:v>17.235023041474626</c:v>
                </c:pt>
                <c:pt idx="82">
                  <c:v>10.930350788002031</c:v>
                </c:pt>
                <c:pt idx="83">
                  <c:v>23.31205911991939</c:v>
                </c:pt>
                <c:pt idx="84">
                  <c:v>12.3397177960191</c:v>
                </c:pt>
                <c:pt idx="85">
                  <c:v>27.821695212999561</c:v>
                </c:pt>
                <c:pt idx="86">
                  <c:v>44.285714285714285</c:v>
                </c:pt>
                <c:pt idx="87">
                  <c:v>15.588163064832987</c:v>
                </c:pt>
                <c:pt idx="88">
                  <c:v>18.060944989728323</c:v>
                </c:pt>
                <c:pt idx="89">
                  <c:v>21.857923497267791</c:v>
                </c:pt>
                <c:pt idx="90">
                  <c:v>-1.1706948640483383</c:v>
                </c:pt>
                <c:pt idx="91">
                  <c:v>15.644958194325918</c:v>
                </c:pt>
                <c:pt idx="92">
                  <c:v>0.16139258746901838</c:v>
                </c:pt>
                <c:pt idx="93">
                  <c:v>6.7771708419664645</c:v>
                </c:pt>
                <c:pt idx="94">
                  <c:v>2.8524445006640904</c:v>
                </c:pt>
                <c:pt idx="95">
                  <c:v>1.1686143572621013</c:v>
                </c:pt>
                <c:pt idx="96">
                  <c:v>6.5595716198125835</c:v>
                </c:pt>
                <c:pt idx="97">
                  <c:v>0.56985655335036367</c:v>
                </c:pt>
                <c:pt idx="98">
                  <c:v>6.01442373111988</c:v>
                </c:pt>
                <c:pt idx="99">
                  <c:v>-1.2794507723513808</c:v>
                </c:pt>
                <c:pt idx="100">
                  <c:v>-6.688717383314958</c:v>
                </c:pt>
                <c:pt idx="101">
                  <c:v>-6.2253451676528604</c:v>
                </c:pt>
                <c:pt idx="102">
                  <c:v>-4.7501845926655069</c:v>
                </c:pt>
                <c:pt idx="103">
                  <c:v>9.9080128560345759</c:v>
                </c:pt>
                <c:pt idx="104">
                  <c:v>-4.3287593719054902</c:v>
                </c:pt>
                <c:pt idx="105">
                  <c:v>-2.1466088147978977</c:v>
                </c:pt>
                <c:pt idx="106">
                  <c:v>-11.055776892430305</c:v>
                </c:pt>
                <c:pt idx="107">
                  <c:v>-11.475409836065616</c:v>
                </c:pt>
                <c:pt idx="108">
                  <c:v>-9.2405063291139236</c:v>
                </c:pt>
                <c:pt idx="109">
                  <c:v>-7.7814569536423894</c:v>
                </c:pt>
                <c:pt idx="110">
                  <c:v>0.31061575004567882</c:v>
                </c:pt>
                <c:pt idx="111">
                  <c:v>0.99296648738104965</c:v>
                </c:pt>
                <c:pt idx="112">
                  <c:v>-7.9933847850055129</c:v>
                </c:pt>
                <c:pt idx="113">
                  <c:v>-5.3538175046554786</c:v>
                </c:pt>
                <c:pt idx="114">
                  <c:v>6.7019899692606373</c:v>
                </c:pt>
                <c:pt idx="115">
                  <c:v>6.6412468070928812</c:v>
                </c:pt>
                <c:pt idx="116">
                  <c:v>-2.6306559102069427</c:v>
                </c:pt>
                <c:pt idx="117">
                  <c:v>-5.6013894919669998</c:v>
                </c:pt>
                <c:pt idx="118">
                  <c:v>-5.0712489522213007</c:v>
                </c:pt>
                <c:pt idx="119">
                  <c:v>-6.1160888196338075</c:v>
                </c:pt>
                <c:pt idx="120">
                  <c:v>-2.5144054478784703</c:v>
                </c:pt>
                <c:pt idx="121">
                  <c:v>-2.5701327061985597</c:v>
                </c:pt>
                <c:pt idx="122">
                  <c:v>-4.3679260322014839</c:v>
                </c:pt>
                <c:pt idx="123">
                  <c:v>-4.4250451535219764</c:v>
                </c:pt>
                <c:pt idx="124">
                  <c:v>-4.4612794612794708</c:v>
                </c:pt>
                <c:pt idx="125">
                  <c:v>2.9429923852644575</c:v>
                </c:pt>
                <c:pt idx="126">
                  <c:v>-0.71128354348528933</c:v>
                </c:pt>
                <c:pt idx="127">
                  <c:v>2.9426363185137907</c:v>
                </c:pt>
                <c:pt idx="128">
                  <c:v>-2.2579410639112152</c:v>
                </c:pt>
                <c:pt idx="129">
                  <c:v>4.553794829024187</c:v>
                </c:pt>
                <c:pt idx="130">
                  <c:v>4.0658276863504357</c:v>
                </c:pt>
                <c:pt idx="131">
                  <c:v>3.7741710025627175</c:v>
                </c:pt>
                <c:pt idx="132">
                  <c:v>-4.3141775069981758</c:v>
                </c:pt>
                <c:pt idx="133">
                  <c:v>-4</c:v>
                </c:pt>
                <c:pt idx="134">
                  <c:v>-5.9899675420478014</c:v>
                </c:pt>
                <c:pt idx="135">
                  <c:v>-0.85653104925053569</c:v>
                </c:pt>
                <c:pt idx="136">
                  <c:v>-2.2103658536585371</c:v>
                </c:pt>
                <c:pt idx="137">
                  <c:v>-2.4978089395267227</c:v>
                </c:pt>
                <c:pt idx="138">
                  <c:v>5.0980392156862742</c:v>
                </c:pt>
                <c:pt idx="139">
                  <c:v>-5.0746268656716422</c:v>
                </c:pt>
                <c:pt idx="140">
                  <c:v>14.138207822533541</c:v>
                </c:pt>
                <c:pt idx="141">
                  <c:v>10.859911182882518</c:v>
                </c:pt>
                <c:pt idx="142">
                  <c:v>3.1844395887810379</c:v>
                </c:pt>
                <c:pt idx="143">
                  <c:v>20.072332730560511</c:v>
                </c:pt>
                <c:pt idx="144">
                  <c:v>-9.4373865698729578</c:v>
                </c:pt>
                <c:pt idx="145">
                  <c:v>-3.0612244897959182</c:v>
                </c:pt>
                <c:pt idx="146">
                  <c:v>2.027334851936228</c:v>
                </c:pt>
                <c:pt idx="147">
                  <c:v>6.5883554647599585</c:v>
                </c:pt>
                <c:pt idx="148">
                  <c:v>-2.443098768010028</c:v>
                </c:pt>
                <c:pt idx="149">
                  <c:v>-4.7393364928910078</c:v>
                </c:pt>
                <c:pt idx="150">
                  <c:v>-1.1811023622047243</c:v>
                </c:pt>
                <c:pt idx="151">
                  <c:v>-6.0780834072759475</c:v>
                </c:pt>
                <c:pt idx="152">
                  <c:v>4.4072456736212198</c:v>
                </c:pt>
                <c:pt idx="153">
                  <c:v>10.346659582945966</c:v>
                </c:pt>
                <c:pt idx="154">
                  <c:v>10.657496829577635</c:v>
                </c:pt>
                <c:pt idx="155">
                  <c:v>9.1937300544396567</c:v>
                </c:pt>
                <c:pt idx="156">
                  <c:v>16.306555863342595</c:v>
                </c:pt>
                <c:pt idx="157">
                  <c:v>8.1549683128064085</c:v>
                </c:pt>
                <c:pt idx="158">
                  <c:v>3.4925732637494984</c:v>
                </c:pt>
                <c:pt idx="159">
                  <c:v>-6.8364611260053634</c:v>
                </c:pt>
                <c:pt idx="160">
                  <c:v>-9.0448625180897242</c:v>
                </c:pt>
                <c:pt idx="161">
                  <c:v>8.0541996296919702</c:v>
                </c:pt>
                <c:pt idx="162">
                  <c:v>7.2570332480818385</c:v>
                </c:pt>
                <c:pt idx="163">
                  <c:v>13.397280792718055</c:v>
                </c:pt>
                <c:pt idx="164">
                  <c:v>9.6879212554365619</c:v>
                </c:pt>
                <c:pt idx="165">
                  <c:v>5.0165899073936515</c:v>
                </c:pt>
                <c:pt idx="166">
                  <c:v>2.8962444302991606</c:v>
                </c:pt>
                <c:pt idx="167">
                  <c:v>12.552528127965306</c:v>
                </c:pt>
                <c:pt idx="168">
                  <c:v>5.9840885506745067</c:v>
                </c:pt>
                <c:pt idx="169">
                  <c:v>9.6011073361016734</c:v>
                </c:pt>
                <c:pt idx="170">
                  <c:v>13.168020521590405</c:v>
                </c:pt>
                <c:pt idx="171">
                  <c:v>15.036099194307837</c:v>
                </c:pt>
                <c:pt idx="172">
                  <c:v>5.6731799397989855</c:v>
                </c:pt>
                <c:pt idx="173">
                  <c:v>3.9955604883462787</c:v>
                </c:pt>
                <c:pt idx="174">
                  <c:v>1.2610340479192912</c:v>
                </c:pt>
                <c:pt idx="175">
                  <c:v>5.2626778547975155</c:v>
                </c:pt>
                <c:pt idx="176">
                  <c:v>4.1861590579125663</c:v>
                </c:pt>
                <c:pt idx="177">
                  <c:v>0.96153846153846168</c:v>
                </c:pt>
                <c:pt idx="178">
                  <c:v>6.3023358307624378</c:v>
                </c:pt>
                <c:pt idx="179">
                  <c:v>-0.24748974685334507</c:v>
                </c:pt>
                <c:pt idx="180">
                  <c:v>-0.33783783783783888</c:v>
                </c:pt>
                <c:pt idx="181">
                  <c:v>-0.38323353293413176</c:v>
                </c:pt>
                <c:pt idx="182">
                  <c:v>-1.8200962695547533</c:v>
                </c:pt>
                <c:pt idx="183">
                  <c:v>12.711522965350495</c:v>
                </c:pt>
                <c:pt idx="184">
                  <c:v>-3.1965540693720245</c:v>
                </c:pt>
                <c:pt idx="185">
                  <c:v>-8.2012195121951219</c:v>
                </c:pt>
                <c:pt idx="186">
                  <c:v>-5.9276822762299766</c:v>
                </c:pt>
                <c:pt idx="187">
                  <c:v>1.2978142076502708</c:v>
                </c:pt>
                <c:pt idx="188">
                  <c:v>-5.4368203974503322</c:v>
                </c:pt>
                <c:pt idx="189">
                  <c:v>-2.9716655148583224</c:v>
                </c:pt>
                <c:pt idx="190">
                  <c:v>2.0694752402069492</c:v>
                </c:pt>
                <c:pt idx="191">
                  <c:v>-6.743814844373504</c:v>
                </c:pt>
                <c:pt idx="192">
                  <c:v>-5.8929956060997561</c:v>
                </c:pt>
                <c:pt idx="193">
                  <c:v>-1.5142857142857167</c:v>
                </c:pt>
                <c:pt idx="194">
                  <c:v>15.015992368553952</c:v>
                </c:pt>
                <c:pt idx="195">
                  <c:v>5.6000608426709855</c:v>
                </c:pt>
                <c:pt idx="196">
                  <c:v>-1.2355520127540838</c:v>
                </c:pt>
                <c:pt idx="197">
                  <c:v>2.6115342763873866</c:v>
                </c:pt>
                <c:pt idx="198">
                  <c:v>-0.46924752807105724</c:v>
                </c:pt>
                <c:pt idx="199">
                  <c:v>11.229708694685346</c:v>
                </c:pt>
                <c:pt idx="200">
                  <c:v>7.3616152450090748</c:v>
                </c:pt>
                <c:pt idx="201">
                  <c:v>9.3006993006993195</c:v>
                </c:pt>
                <c:pt idx="202">
                  <c:v>-5.3705692803437323E-2</c:v>
                </c:pt>
                <c:pt idx="203">
                  <c:v>11.170212765957443</c:v>
                </c:pt>
                <c:pt idx="204">
                  <c:v>1.5242080095636581</c:v>
                </c:pt>
                <c:pt idx="205">
                  <c:v>-9.4744633604737185</c:v>
                </c:pt>
                <c:pt idx="206">
                  <c:v>-10.423905489923548</c:v>
                </c:pt>
                <c:pt idx="207">
                  <c:v>11.751152073732719</c:v>
                </c:pt>
                <c:pt idx="208">
                  <c:v>12.293666689688514</c:v>
                </c:pt>
                <c:pt idx="209">
                  <c:v>10.363472514268578</c:v>
                </c:pt>
                <c:pt idx="210">
                  <c:v>-2.2845275181723914</c:v>
                </c:pt>
                <c:pt idx="211">
                  <c:v>1.7173200768274748</c:v>
                </c:pt>
                <c:pt idx="212">
                  <c:v>8.0306399802322712</c:v>
                </c:pt>
                <c:pt idx="213">
                  <c:v>8.8909257561869843</c:v>
                </c:pt>
                <c:pt idx="214">
                  <c:v>17.695150632769629</c:v>
                </c:pt>
                <c:pt idx="215">
                  <c:v>1.5013648771610533</c:v>
                </c:pt>
                <c:pt idx="216">
                  <c:v>4.4419134396355364</c:v>
                </c:pt>
                <c:pt idx="217">
                  <c:v>9.1503267973856204</c:v>
                </c:pt>
                <c:pt idx="218">
                  <c:v>6.0523321956769074</c:v>
                </c:pt>
                <c:pt idx="219">
                  <c:v>9.5554926387316321</c:v>
                </c:pt>
                <c:pt idx="220">
                  <c:v>0.18507094386181391</c:v>
                </c:pt>
                <c:pt idx="221">
                  <c:v>3.9971191933741399</c:v>
                </c:pt>
                <c:pt idx="222">
                  <c:v>3.2295271049596312</c:v>
                </c:pt>
                <c:pt idx="223">
                  <c:v>6.6375677302829619</c:v>
                </c:pt>
                <c:pt idx="224">
                  <c:v>13.81389108419563</c:v>
                </c:pt>
                <c:pt idx="225">
                  <c:v>12.143468809696332</c:v>
                </c:pt>
                <c:pt idx="226">
                  <c:v>-2.1739130434782608</c:v>
                </c:pt>
                <c:pt idx="227">
                  <c:v>1.3888888888888911</c:v>
                </c:pt>
                <c:pt idx="228">
                  <c:v>5.171009771986971</c:v>
                </c:pt>
                <c:pt idx="229">
                  <c:v>17.390992026434891</c:v>
                </c:pt>
                <c:pt idx="230">
                  <c:v>22.692000870258902</c:v>
                </c:pt>
                <c:pt idx="231">
                  <c:v>20.725388601036233</c:v>
                </c:pt>
                <c:pt idx="232">
                  <c:v>14.555044327236027</c:v>
                </c:pt>
                <c:pt idx="233">
                  <c:v>20.703145651599229</c:v>
                </c:pt>
                <c:pt idx="234">
                  <c:v>13.951897868460067</c:v>
                </c:pt>
                <c:pt idx="235">
                  <c:v>-1.4310645724258269</c:v>
                </c:pt>
                <c:pt idx="236">
                  <c:v>29.70106075216972</c:v>
                </c:pt>
                <c:pt idx="237">
                  <c:v>0.76481835564053668</c:v>
                </c:pt>
                <c:pt idx="238">
                  <c:v>5.7251908396946565</c:v>
                </c:pt>
                <c:pt idx="239">
                  <c:v>12.460353420933393</c:v>
                </c:pt>
                <c:pt idx="240">
                  <c:v>7.1758946201076466</c:v>
                </c:pt>
                <c:pt idx="241">
                  <c:v>-14.84375</c:v>
                </c:pt>
                <c:pt idx="242">
                  <c:v>0.89857213195470087</c:v>
                </c:pt>
                <c:pt idx="243">
                  <c:v>11.810227629239725</c:v>
                </c:pt>
                <c:pt idx="244">
                  <c:v>-0.89354097523615017</c:v>
                </c:pt>
                <c:pt idx="245">
                  <c:v>8.133246809431105</c:v>
                </c:pt>
                <c:pt idx="246">
                  <c:v>4.9911537387093814</c:v>
                </c:pt>
                <c:pt idx="247">
                  <c:v>8.8020317145688995</c:v>
                </c:pt>
                <c:pt idx="248">
                  <c:v>-2.0387700534759392</c:v>
                </c:pt>
                <c:pt idx="249">
                  <c:v>-2.2511431586352444</c:v>
                </c:pt>
                <c:pt idx="250">
                  <c:v>-6.8202485601697491E-2</c:v>
                </c:pt>
                <c:pt idx="251">
                  <c:v>-9.9913119026932939</c:v>
                </c:pt>
                <c:pt idx="252">
                  <c:v>-2.7001862197392952</c:v>
                </c:pt>
                <c:pt idx="253">
                  <c:v>3.7730727470141203</c:v>
                </c:pt>
                <c:pt idx="254">
                  <c:v>4.0753724802804676</c:v>
                </c:pt>
                <c:pt idx="255">
                  <c:v>20.063327576280887</c:v>
                </c:pt>
                <c:pt idx="256">
                  <c:v>3.7448933272809812</c:v>
                </c:pt>
                <c:pt idx="257">
                  <c:v>17.810077519379846</c:v>
                </c:pt>
                <c:pt idx="258">
                  <c:v>20.051710859280448</c:v>
                </c:pt>
                <c:pt idx="259">
                  <c:v>26.694378263293991</c:v>
                </c:pt>
                <c:pt idx="260">
                  <c:v>-2.0276717557251969</c:v>
                </c:pt>
                <c:pt idx="261">
                  <c:v>-2.8248587570621471</c:v>
                </c:pt>
                <c:pt idx="262">
                  <c:v>5.9234941478732495</c:v>
                </c:pt>
                <c:pt idx="263">
                  <c:v>23.874462917989913</c:v>
                </c:pt>
                <c:pt idx="264">
                  <c:v>17.775324316864477</c:v>
                </c:pt>
                <c:pt idx="265">
                  <c:v>5.2344601962922583</c:v>
                </c:pt>
                <c:pt idx="266">
                  <c:v>14.3611911623439</c:v>
                </c:pt>
                <c:pt idx="267">
                  <c:v>8.3498219232291184</c:v>
                </c:pt>
                <c:pt idx="268">
                  <c:v>-12.903225806451612</c:v>
                </c:pt>
                <c:pt idx="269">
                  <c:v>-7.8354002254791428</c:v>
                </c:pt>
                <c:pt idx="270">
                  <c:v>3.2068412613575652</c:v>
                </c:pt>
                <c:pt idx="271">
                  <c:v>-7.5130574527922862</c:v>
                </c:pt>
                <c:pt idx="272">
                  <c:v>-9.5933263816475485</c:v>
                </c:pt>
                <c:pt idx="273">
                  <c:v>-3.346203346203346</c:v>
                </c:pt>
                <c:pt idx="274">
                  <c:v>-9.0014966859097747</c:v>
                </c:pt>
                <c:pt idx="275">
                  <c:v>-4.5808520384791572E-2</c:v>
                </c:pt>
                <c:pt idx="276">
                  <c:v>5.5355535553555359</c:v>
                </c:pt>
                <c:pt idx="277">
                  <c:v>-8.2378614293507511</c:v>
                </c:pt>
                <c:pt idx="278">
                  <c:v>-0.13623978201634909</c:v>
                </c:pt>
                <c:pt idx="279">
                  <c:v>-2.8117992064861141</c:v>
                </c:pt>
                <c:pt idx="280">
                  <c:v>-1.1593044173495877</c:v>
                </c:pt>
                <c:pt idx="281">
                  <c:v>-10.450880859958236</c:v>
                </c:pt>
                <c:pt idx="282">
                  <c:v>-3.9811066126855601</c:v>
                </c:pt>
                <c:pt idx="283">
                  <c:v>0.81163341224213881</c:v>
                </c:pt>
                <c:pt idx="284">
                  <c:v>-2.2295321637426899</c:v>
                </c:pt>
                <c:pt idx="285">
                  <c:v>-6.2829736211031184</c:v>
                </c:pt>
                <c:pt idx="286">
                  <c:v>-7.4548541441580465</c:v>
                </c:pt>
                <c:pt idx="287">
                  <c:v>-7.9908675799086764</c:v>
                </c:pt>
                <c:pt idx="288">
                  <c:v>4.576128215942652</c:v>
                </c:pt>
                <c:pt idx="289">
                  <c:v>10.62154162913396</c:v>
                </c:pt>
                <c:pt idx="290">
                  <c:v>5.0352558307720106</c:v>
                </c:pt>
                <c:pt idx="291">
                  <c:v>2.9865125240847767</c:v>
                </c:pt>
                <c:pt idx="292">
                  <c:v>-8.1122448979591848</c:v>
                </c:pt>
                <c:pt idx="293">
                  <c:v>-2.0912547528517158</c:v>
                </c:pt>
                <c:pt idx="294">
                  <c:v>12.268716196982636</c:v>
                </c:pt>
                <c:pt idx="295">
                  <c:v>12.178217821782168</c:v>
                </c:pt>
                <c:pt idx="296">
                  <c:v>10.797604035308975</c:v>
                </c:pt>
                <c:pt idx="297">
                  <c:v>-0.39890585821746166</c:v>
                </c:pt>
                <c:pt idx="298">
                  <c:v>-0.36753445635528331</c:v>
                </c:pt>
                <c:pt idx="299">
                  <c:v>-2.6972353337828731E-2</c:v>
                </c:pt>
                <c:pt idx="300">
                  <c:v>-6.5369413195500163</c:v>
                </c:pt>
                <c:pt idx="301">
                  <c:v>-1.314459049544995</c:v>
                </c:pt>
                <c:pt idx="302">
                  <c:v>-0.90090090090090058</c:v>
                </c:pt>
                <c:pt idx="303">
                  <c:v>7.3203492276695767</c:v>
                </c:pt>
                <c:pt idx="304">
                  <c:v>3.6757357023875676</c:v>
                </c:pt>
                <c:pt idx="305">
                  <c:v>5.9191982461634796</c:v>
                </c:pt>
                <c:pt idx="306">
                  <c:v>1.2571639859493438</c:v>
                </c:pt>
                <c:pt idx="307">
                  <c:v>-3.1308237048080505</c:v>
                </c:pt>
                <c:pt idx="308">
                  <c:v>-2.4459974587039435</c:v>
                </c:pt>
                <c:pt idx="309">
                  <c:v>-1.0722041259500543</c:v>
                </c:pt>
                <c:pt idx="310">
                  <c:v>-4.7344849648112506</c:v>
                </c:pt>
                <c:pt idx="311">
                  <c:v>-4.5369504209541747</c:v>
                </c:pt>
                <c:pt idx="312">
                  <c:v>-8.7389380530973266</c:v>
                </c:pt>
                <c:pt idx="313">
                  <c:v>-11.883223684210503</c:v>
                </c:pt>
                <c:pt idx="314">
                  <c:v>-8.3965472142297077</c:v>
                </c:pt>
                <c:pt idx="315">
                  <c:v>14.830813051276712</c:v>
                </c:pt>
                <c:pt idx="316">
                  <c:v>-2.705827937095282</c:v>
                </c:pt>
                <c:pt idx="317">
                  <c:v>-8.6916742909423608</c:v>
                </c:pt>
                <c:pt idx="318">
                  <c:v>5.3987122337790945</c:v>
                </c:pt>
                <c:pt idx="319">
                  <c:v>4.8359659781287849</c:v>
                </c:pt>
                <c:pt idx="320">
                  <c:v>1.6676593210244193</c:v>
                </c:pt>
                <c:pt idx="321">
                  <c:v>-3.5894559730790743</c:v>
                </c:pt>
                <c:pt idx="322">
                  <c:v>-0.93802860218360906</c:v>
                </c:pt>
                <c:pt idx="323">
                  <c:v>-3.151618398637138</c:v>
                </c:pt>
                <c:pt idx="324">
                  <c:v>-5.3776079929473992</c:v>
                </c:pt>
                <c:pt idx="325">
                  <c:v>-10.883140053523668</c:v>
                </c:pt>
                <c:pt idx="326">
                  <c:v>-13.484087102177551</c:v>
                </c:pt>
                <c:pt idx="327">
                  <c:v>5.0095419847328433</c:v>
                </c:pt>
                <c:pt idx="328">
                  <c:v>-2.8888888888888844</c:v>
                </c:pt>
                <c:pt idx="329">
                  <c:v>-1.7790027562014532</c:v>
                </c:pt>
                <c:pt idx="330">
                  <c:v>10.009756097561004</c:v>
                </c:pt>
                <c:pt idx="331">
                  <c:v>0.55906221821460778</c:v>
                </c:pt>
                <c:pt idx="332">
                  <c:v>-7.8159892809289762</c:v>
                </c:pt>
                <c:pt idx="333">
                  <c:v>4.031839418584541</c:v>
                </c:pt>
                <c:pt idx="334">
                  <c:v>12.696484167362756</c:v>
                </c:pt>
                <c:pt idx="335">
                  <c:v>13.400650350847172</c:v>
                </c:pt>
                <c:pt idx="336">
                  <c:v>18.994871794871795</c:v>
                </c:pt>
                <c:pt idx="337">
                  <c:v>12.738052461372588</c:v>
                </c:pt>
                <c:pt idx="338">
                  <c:v>1.9867549668874203</c:v>
                </c:pt>
                <c:pt idx="339">
                  <c:v>-9.4836670179135947</c:v>
                </c:pt>
                <c:pt idx="340">
                  <c:v>3.0353389706241747</c:v>
                </c:pt>
                <c:pt idx="341">
                  <c:v>3.8133874239350907</c:v>
                </c:pt>
                <c:pt idx="342">
                  <c:v>-6.2950322335987865</c:v>
                </c:pt>
                <c:pt idx="343">
                  <c:v>17.20035091567059</c:v>
                </c:pt>
                <c:pt idx="344">
                  <c:v>2.6748971193415638</c:v>
                </c:pt>
                <c:pt idx="345">
                  <c:v>0.45558086560364591</c:v>
                </c:pt>
                <c:pt idx="346">
                  <c:v>6.1653619793154562</c:v>
                </c:pt>
                <c:pt idx="347">
                  <c:v>4.2362943418352392</c:v>
                </c:pt>
                <c:pt idx="348">
                  <c:v>-12.432432432432451</c:v>
                </c:pt>
                <c:pt idx="349">
                  <c:v>6.6227588730332849</c:v>
                </c:pt>
                <c:pt idx="350">
                  <c:v>-7.3184052430365796</c:v>
                </c:pt>
                <c:pt idx="351">
                  <c:v>1.3271285763529816</c:v>
                </c:pt>
                <c:pt idx="352">
                  <c:v>-9.7204839382561534</c:v>
                </c:pt>
                <c:pt idx="353">
                  <c:v>-8.3067092651757228</c:v>
                </c:pt>
                <c:pt idx="354">
                  <c:v>-16.806722689075588</c:v>
                </c:pt>
                <c:pt idx="355">
                  <c:v>-6.167846309403429</c:v>
                </c:pt>
                <c:pt idx="356">
                  <c:v>-7.9532163742690054</c:v>
                </c:pt>
                <c:pt idx="357">
                  <c:v>-4.8689138576778825</c:v>
                </c:pt>
                <c:pt idx="358">
                  <c:v>-2.241049467067505</c:v>
                </c:pt>
                <c:pt idx="359">
                  <c:v>-15.617128463476039</c:v>
                </c:pt>
                <c:pt idx="360">
                  <c:v>-10.823909531502441</c:v>
                </c:pt>
                <c:pt idx="361">
                  <c:v>6.5942591155934833</c:v>
                </c:pt>
                <c:pt idx="362">
                  <c:v>-6.7812441621520794</c:v>
                </c:pt>
                <c:pt idx="363">
                  <c:v>-16.946778711484594</c:v>
                </c:pt>
                <c:pt idx="364">
                  <c:v>11.34345931943956</c:v>
                </c:pt>
                <c:pt idx="365">
                  <c:v>-1.0645161290322604</c:v>
                </c:pt>
                <c:pt idx="366">
                  <c:v>-16.657990629880338</c:v>
                </c:pt>
                <c:pt idx="367">
                  <c:v>-3.5444234404536861</c:v>
                </c:pt>
                <c:pt idx="368">
                  <c:v>3.0539486075608773</c:v>
                </c:pt>
                <c:pt idx="369">
                  <c:v>-8.9108910891089206</c:v>
                </c:pt>
                <c:pt idx="370">
                  <c:v>-13.851351351351351</c:v>
                </c:pt>
                <c:pt idx="371">
                  <c:v>-13.981924508240304</c:v>
                </c:pt>
                <c:pt idx="372">
                  <c:v>-3.2795698924731185</c:v>
                </c:pt>
                <c:pt idx="373">
                  <c:v>-4.5495093666369275</c:v>
                </c:pt>
                <c:pt idx="374">
                  <c:v>-1.2174426326274599</c:v>
                </c:pt>
                <c:pt idx="375">
                  <c:v>-9.4430992736077695</c:v>
                </c:pt>
                <c:pt idx="376">
                  <c:v>-11.627906976744185</c:v>
                </c:pt>
                <c:pt idx="377">
                  <c:v>-9.5448798988622006</c:v>
                </c:pt>
                <c:pt idx="378">
                  <c:v>-5.1009564293304859</c:v>
                </c:pt>
                <c:pt idx="379">
                  <c:v>-2.2392834293026227</c:v>
                </c:pt>
                <c:pt idx="380">
                  <c:v>0.1069095228667592</c:v>
                </c:pt>
                <c:pt idx="381">
                  <c:v>-9.8243948742287728</c:v>
                </c:pt>
                <c:pt idx="382">
                  <c:v>4.9356223175965734</c:v>
                </c:pt>
                <c:pt idx="383">
                  <c:v>-18.407643312101854</c:v>
                </c:pt>
                <c:pt idx="384">
                  <c:v>-2.310182460270743</c:v>
                </c:pt>
                <c:pt idx="385">
                  <c:v>-15.099957464908549</c:v>
                </c:pt>
                <c:pt idx="386">
                  <c:v>-15.026697177726948</c:v>
                </c:pt>
                <c:pt idx="387">
                  <c:v>-3.9901780233271937</c:v>
                </c:pt>
                <c:pt idx="388">
                  <c:v>-0.83056478405315559</c:v>
                </c:pt>
                <c:pt idx="389">
                  <c:v>-16.180819602872827</c:v>
                </c:pt>
                <c:pt idx="390">
                  <c:v>-12.025529056096754</c:v>
                </c:pt>
                <c:pt idx="391">
                  <c:v>-11.736139214892756</c:v>
                </c:pt>
                <c:pt idx="392">
                  <c:v>-11.91879502292076</c:v>
                </c:pt>
                <c:pt idx="393">
                  <c:v>-5.7297297297297334</c:v>
                </c:pt>
                <c:pt idx="394">
                  <c:v>-8.1081081081080999</c:v>
                </c:pt>
                <c:pt idx="395">
                  <c:v>-1.806451612903226</c:v>
                </c:pt>
                <c:pt idx="396">
                  <c:v>-13.079365079365079</c:v>
                </c:pt>
                <c:pt idx="397">
                  <c:v>-0.7069767441860465</c:v>
                </c:pt>
                <c:pt idx="398">
                  <c:v>-2.2320944847762467</c:v>
                </c:pt>
                <c:pt idx="399">
                  <c:v>-4.0860473500781174</c:v>
                </c:pt>
                <c:pt idx="400">
                  <c:v>-15.176399026764004</c:v>
                </c:pt>
                <c:pt idx="401">
                  <c:v>-6.7255149222362185</c:v>
                </c:pt>
                <c:pt idx="402">
                  <c:v>6.3813651137594833</c:v>
                </c:pt>
                <c:pt idx="403">
                  <c:v>-12.91782729805014</c:v>
                </c:pt>
                <c:pt idx="404">
                  <c:v>-16.42011834319522</c:v>
                </c:pt>
                <c:pt idx="405">
                  <c:v>1.007600434310532</c:v>
                </c:pt>
                <c:pt idx="406">
                  <c:v>13.7966015724068</c:v>
                </c:pt>
                <c:pt idx="407">
                  <c:v>-7.2406449650136988</c:v>
                </c:pt>
                <c:pt idx="408">
                  <c:v>-19.933554817275727</c:v>
                </c:pt>
                <c:pt idx="409">
                  <c:v>-20.13613159387409</c:v>
                </c:pt>
                <c:pt idx="410">
                  <c:v>1.5428130624839291</c:v>
                </c:pt>
                <c:pt idx="411">
                  <c:v>-5.7544757033248084</c:v>
                </c:pt>
                <c:pt idx="412">
                  <c:v>-7.7119364899347884</c:v>
                </c:pt>
                <c:pt idx="413">
                  <c:v>-7.7786088257292514</c:v>
                </c:pt>
                <c:pt idx="414">
                  <c:v>-8.4365781710914263</c:v>
                </c:pt>
                <c:pt idx="415">
                  <c:v>-22.898799313893626</c:v>
                </c:pt>
                <c:pt idx="416">
                  <c:v>-16.651665166516732</c:v>
                </c:pt>
                <c:pt idx="417">
                  <c:v>1.8479934776700766</c:v>
                </c:pt>
                <c:pt idx="418">
                  <c:v>-4.0702730909723615</c:v>
                </c:pt>
                <c:pt idx="419">
                  <c:v>-5.0080128205128203</c:v>
                </c:pt>
                <c:pt idx="420">
                  <c:v>-1.8064076346284941</c:v>
                </c:pt>
                <c:pt idx="421">
                  <c:v>-1.3275254096660445</c:v>
                </c:pt>
                <c:pt idx="422">
                  <c:v>-21.478743068391797</c:v>
                </c:pt>
                <c:pt idx="423">
                  <c:v>-0.47308319738988702</c:v>
                </c:pt>
                <c:pt idx="424">
                  <c:v>5.5465103657874746</c:v>
                </c:pt>
                <c:pt idx="425">
                  <c:v>10.946130545821704</c:v>
                </c:pt>
                <c:pt idx="426">
                  <c:v>-22.166666666666668</c:v>
                </c:pt>
                <c:pt idx="427">
                  <c:v>-15.533980582524272</c:v>
                </c:pt>
                <c:pt idx="428">
                  <c:v>-16.194331983805668</c:v>
                </c:pt>
                <c:pt idx="429">
                  <c:v>2.1611414183801942</c:v>
                </c:pt>
              </c:numCache>
            </c:numRef>
          </c:yVal>
        </c:ser>
        <c:ser>
          <c:idx val="1"/>
          <c:order val="1"/>
          <c:tx>
            <c:v>Rv13</c:v>
          </c:tx>
          <c:spPr>
            <a:ln w="28575">
              <a:noFill/>
            </a:ln>
          </c:spPr>
          <c:marker>
            <c:symbol val="circle"/>
            <c:size val="7"/>
          </c:marker>
          <c:dLbls>
            <c:dLbl>
              <c:idx val="0"/>
              <c:layout>
                <c:manualLayout>
                  <c:x val="0.29949604031677468"/>
                  <c:y val="-0.45935868754660802"/>
                </c:manualLayout>
              </c:layout>
              <c:tx>
                <c:rich>
                  <a:bodyPr/>
                  <a:lstStyle/>
                  <a:p>
                    <a:r>
                      <a:rPr lang="en-US" sz="900" b="1"/>
                      <a:t>Sandnes</a:t>
                    </a:r>
                  </a:p>
                </c:rich>
              </c:tx>
              <c:showVal val="1"/>
            </c:dLbl>
            <c:dLbl>
              <c:idx val="4"/>
              <c:layout>
                <c:manualLayout>
                  <c:x val="-6.8433228180862254E-2"/>
                  <c:y val="-0.34899336112397772"/>
                </c:manualLayout>
              </c:layout>
              <c:tx>
                <c:rich>
                  <a:bodyPr/>
                  <a:lstStyle/>
                  <a:p>
                    <a:r>
                      <a:rPr lang="en-US" sz="900" b="1"/>
                      <a:t>Førde</a:t>
                    </a:r>
                  </a:p>
                </c:rich>
              </c:tx>
              <c:showVal val="1"/>
            </c:dLbl>
            <c:dLbl>
              <c:idx val="8"/>
              <c:layout>
                <c:manualLayout>
                  <c:x val="7.1994240460763109E-2"/>
                  <c:y val="5.3691275167785227E-2"/>
                </c:manualLayout>
              </c:layout>
              <c:tx>
                <c:rich>
                  <a:bodyPr/>
                  <a:lstStyle/>
                  <a:p>
                    <a:r>
                      <a:rPr lang="en-US" sz="900" b="1"/>
                      <a:t>Eidfjord</a:t>
                    </a:r>
                  </a:p>
                </c:rich>
              </c:tx>
              <c:showVal val="1"/>
            </c:dLbl>
            <c:delete val="1"/>
            <c:txPr>
              <a:bodyPr/>
              <a:lstStyle/>
              <a:p>
                <a:pPr>
                  <a:defRPr sz="900" b="1"/>
                </a:pPr>
                <a:endParaRPr lang="nb-NO"/>
              </a:p>
            </c:txPr>
          </c:dLbls>
          <c:xVal>
            <c:numRef>
              <c:f>'Spes-samlet kom'!$I$2:$I$17</c:f>
              <c:numCache>
                <c:formatCode>0.0</c:formatCode>
                <c:ptCount val="16"/>
                <c:pt idx="0">
                  <c:v>-16.703862832027689</c:v>
                </c:pt>
                <c:pt idx="1">
                  <c:v>-9.2935503762578051</c:v>
                </c:pt>
                <c:pt idx="2">
                  <c:v>-8.6263326888669258</c:v>
                </c:pt>
                <c:pt idx="3">
                  <c:v>-8.0955997498406624</c:v>
                </c:pt>
                <c:pt idx="4">
                  <c:v>-7.9228520327746494</c:v>
                </c:pt>
                <c:pt idx="5">
                  <c:v>-7.8362857355768814</c:v>
                </c:pt>
                <c:pt idx="6">
                  <c:v>-6.2016434184432283</c:v>
                </c:pt>
                <c:pt idx="7">
                  <c:v>-5.5996455907203124</c:v>
                </c:pt>
                <c:pt idx="8">
                  <c:v>-4.9792321139506157</c:v>
                </c:pt>
                <c:pt idx="9">
                  <c:v>-4.70541485519965</c:v>
                </c:pt>
                <c:pt idx="10">
                  <c:v>-2.7972416860838187</c:v>
                </c:pt>
                <c:pt idx="11">
                  <c:v>-1.5078563408394106</c:v>
                </c:pt>
                <c:pt idx="12">
                  <c:v>0.41933608000433242</c:v>
                </c:pt>
                <c:pt idx="13">
                  <c:v>5.085925275393067</c:v>
                </c:pt>
                <c:pt idx="14">
                  <c:v>6.3001315435680132</c:v>
                </c:pt>
                <c:pt idx="15">
                  <c:v>8.8811973627484306</c:v>
                </c:pt>
              </c:numCache>
            </c:numRef>
          </c:xVal>
          <c:yVal>
            <c:numRef>
              <c:f>'Spes-samlet kom'!$O$2:$O$17</c:f>
              <c:numCache>
                <c:formatCode>0.0</c:formatCode>
                <c:ptCount val="16"/>
                <c:pt idx="0">
                  <c:v>-9.2911877394636022</c:v>
                </c:pt>
                <c:pt idx="1">
                  <c:v>-5.0533408197641814</c:v>
                </c:pt>
                <c:pt idx="2">
                  <c:v>-7.5969297382405037</c:v>
                </c:pt>
                <c:pt idx="3">
                  <c:v>-11.16986120290813</c:v>
                </c:pt>
                <c:pt idx="4">
                  <c:v>-8.8003105991976227</c:v>
                </c:pt>
                <c:pt idx="5">
                  <c:v>-7.6104746317512255</c:v>
                </c:pt>
                <c:pt idx="6">
                  <c:v>-4.7984170170665346</c:v>
                </c:pt>
                <c:pt idx="7">
                  <c:v>-0.43541364296081353</c:v>
                </c:pt>
                <c:pt idx="8">
                  <c:v>-3.7422037422037442</c:v>
                </c:pt>
                <c:pt idx="9">
                  <c:v>-6.6441821247892046</c:v>
                </c:pt>
                <c:pt idx="10">
                  <c:v>1.2822380882995774</c:v>
                </c:pt>
                <c:pt idx="11">
                  <c:v>14.914542156020266</c:v>
                </c:pt>
                <c:pt idx="12">
                  <c:v>-7.6181292189006751</c:v>
                </c:pt>
                <c:pt idx="13">
                  <c:v>22.025359447526284</c:v>
                </c:pt>
                <c:pt idx="14">
                  <c:v>10.709345979055518</c:v>
                </c:pt>
                <c:pt idx="15">
                  <c:v>12.868369351669962</c:v>
                </c:pt>
              </c:numCache>
            </c:numRef>
          </c:yVal>
        </c:ser>
        <c:axId val="85216256"/>
        <c:axId val="85222528"/>
      </c:scatterChart>
      <c:valAx>
        <c:axId val="85216256"/>
        <c:scaling>
          <c:orientation val="minMax"/>
          <c:max val="30"/>
          <c:min val="-3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Samlet attraktivitet</a:t>
                </a:r>
              </a:p>
            </c:rich>
          </c:tx>
          <c:layout/>
        </c:title>
        <c:numFmt formatCode="0" sourceLinked="0"/>
        <c:tickLblPos val="low"/>
        <c:txPr>
          <a:bodyPr/>
          <a:lstStyle/>
          <a:p>
            <a:pPr>
              <a:defRPr sz="800"/>
            </a:pPr>
            <a:endParaRPr lang="nb-NO"/>
          </a:p>
        </c:txPr>
        <c:crossAx val="85222528"/>
        <c:crosses val="autoZero"/>
        <c:crossBetween val="midCat"/>
      </c:valAx>
      <c:valAx>
        <c:axId val="85222528"/>
        <c:scaling>
          <c:orientation val="minMax"/>
          <c:max val="30"/>
          <c:min val="-30"/>
        </c:scaling>
        <c:axPos val="l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Vekst i folketallet</a:t>
                </a:r>
              </a:p>
            </c:rich>
          </c:tx>
          <c:layout/>
        </c:title>
        <c:numFmt formatCode="0" sourceLinked="0"/>
        <c:tickLblPos val="low"/>
        <c:txPr>
          <a:bodyPr/>
          <a:lstStyle/>
          <a:p>
            <a:pPr>
              <a:defRPr sz="800"/>
            </a:pPr>
            <a:endParaRPr lang="nb-NO"/>
          </a:p>
        </c:txPr>
        <c:crossAx val="8521625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0870480306680938"/>
          <c:y val="2.7690597498842055E-2"/>
          <c:w val="0.39960257333764049"/>
          <c:h val="0.1564718233750193"/>
        </c:manualLayout>
      </c:layout>
    </c:legend>
    <c:plotVisOnly val="1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nb-NO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0751876396423093"/>
          <c:y val="3.2430755132283738E-2"/>
          <c:w val="0.89248132444982842"/>
          <c:h val="0.87289596809552572"/>
        </c:manualLayout>
      </c:layout>
      <c:barChart>
        <c:barDir val="col"/>
        <c:grouping val="stacked"/>
        <c:ser>
          <c:idx val="0"/>
          <c:order val="0"/>
          <c:tx>
            <c:strRef>
              <c:f>'Kommunefigurer utv'!$C$569</c:f>
              <c:strCache>
                <c:ptCount val="1"/>
                <c:pt idx="0">
                  <c:v>Bedrift</c:v>
                </c:pt>
              </c:strCache>
            </c:strRef>
          </c:tx>
          <c:spPr>
            <a:solidFill>
              <a:srgbClr val="9BBB59">
                <a:lumMod val="60000"/>
                <a:lumOff val="40000"/>
              </a:srgbClr>
            </a:solidFill>
          </c:spPr>
          <c:dLbls>
            <c:showVal val="1"/>
          </c:dLbls>
          <c:cat>
            <c:numRef>
              <c:f>'Kommunefigurer utv'!$D$1:$J$1</c:f>
              <c:numCache>
                <c:formatCode>General</c:formatCode>
                <c:ptCount val="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</c:numCache>
            </c:numRef>
          </c:cat>
          <c:val>
            <c:numRef>
              <c:f>'Kommunefigurer utv'!$D$569:$J$569</c:f>
              <c:numCache>
                <c:formatCode>0.0</c:formatCode>
                <c:ptCount val="7"/>
                <c:pt idx="0">
                  <c:v>-1.6225048906885526</c:v>
                </c:pt>
                <c:pt idx="1">
                  <c:v>-1.3860386051017639</c:v>
                </c:pt>
                <c:pt idx="2">
                  <c:v>-1.2529870514365897</c:v>
                </c:pt>
                <c:pt idx="3">
                  <c:v>-0.77615449518869084</c:v>
                </c:pt>
                <c:pt idx="4">
                  <c:v>-0.54123977537311951</c:v>
                </c:pt>
                <c:pt idx="5">
                  <c:v>3.5322065211427231E-3</c:v>
                </c:pt>
                <c:pt idx="6">
                  <c:v>-0.18589290349827842</c:v>
                </c:pt>
              </c:numCache>
            </c:numRef>
          </c:val>
        </c:ser>
        <c:ser>
          <c:idx val="1"/>
          <c:order val="1"/>
          <c:tx>
            <c:strRef>
              <c:f>'Kommunefigurer utv'!$C$570</c:f>
              <c:strCache>
                <c:ptCount val="1"/>
                <c:pt idx="0">
                  <c:v>Besøk</c:v>
                </c:pt>
              </c:strCache>
            </c:strRef>
          </c:tx>
          <c:spPr>
            <a:solidFill>
              <a:srgbClr val="C0504D">
                <a:lumMod val="60000"/>
                <a:lumOff val="40000"/>
              </a:srgbClr>
            </a:solidFill>
          </c:spPr>
          <c:dLbls>
            <c:showVal val="1"/>
          </c:dLbls>
          <c:cat>
            <c:numRef>
              <c:f>'Kommunefigurer utv'!$D$1:$J$1</c:f>
              <c:numCache>
                <c:formatCode>General</c:formatCode>
                <c:ptCount val="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</c:numCache>
            </c:numRef>
          </c:cat>
          <c:val>
            <c:numRef>
              <c:f>'Kommunefigurer utv'!$D$570:$J$570</c:f>
              <c:numCache>
                <c:formatCode>0.0</c:formatCode>
                <c:ptCount val="7"/>
                <c:pt idx="0">
                  <c:v>-0.49634085848441156</c:v>
                </c:pt>
                <c:pt idx="1">
                  <c:v>-0.43122984731503367</c:v>
                </c:pt>
                <c:pt idx="2">
                  <c:v>-0.17060706563423356</c:v>
                </c:pt>
                <c:pt idx="3">
                  <c:v>2.2654547968408597E-2</c:v>
                </c:pt>
                <c:pt idx="4">
                  <c:v>-0.11400023112508686</c:v>
                </c:pt>
                <c:pt idx="5">
                  <c:v>-0.28991118668424137</c:v>
                </c:pt>
                <c:pt idx="6">
                  <c:v>0.58322838026489643</c:v>
                </c:pt>
              </c:numCache>
            </c:numRef>
          </c:val>
        </c:ser>
        <c:ser>
          <c:idx val="2"/>
          <c:order val="2"/>
          <c:tx>
            <c:strRef>
              <c:f>'Kommunefigurer utv'!$C$571</c:f>
              <c:strCache>
                <c:ptCount val="1"/>
                <c:pt idx="0">
                  <c:v>Bostedsattraktivitet</c:v>
                </c:pt>
              </c:strCache>
            </c:strRef>
          </c:tx>
          <c:spPr>
            <a:solidFill>
              <a:srgbClr val="4F81BD">
                <a:lumMod val="60000"/>
                <a:lumOff val="40000"/>
              </a:srgbClr>
            </a:solidFill>
          </c:spPr>
          <c:dLbls>
            <c:showVal val="1"/>
          </c:dLbls>
          <c:cat>
            <c:numRef>
              <c:f>'Kommunefigurer utv'!$D$1:$J$1</c:f>
              <c:numCache>
                <c:formatCode>General</c:formatCode>
                <c:ptCount val="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</c:numCache>
            </c:numRef>
          </c:cat>
          <c:val>
            <c:numRef>
              <c:f>'Kommunefigurer utv'!$D$571:$J$571</c:f>
              <c:numCache>
                <c:formatCode>0.0</c:formatCode>
                <c:ptCount val="7"/>
                <c:pt idx="0">
                  <c:v>5.9631551123158237E-3</c:v>
                </c:pt>
                <c:pt idx="1">
                  <c:v>5.5844661251440005E-2</c:v>
                </c:pt>
                <c:pt idx="2">
                  <c:v>-7.9059047678670488E-2</c:v>
                </c:pt>
                <c:pt idx="3">
                  <c:v>-0.18295847088120795</c:v>
                </c:pt>
                <c:pt idx="4">
                  <c:v>-0.12788019506446871</c:v>
                </c:pt>
                <c:pt idx="5">
                  <c:v>-0.11683558824390872</c:v>
                </c:pt>
                <c:pt idx="6">
                  <c:v>-0.36520536089345568</c:v>
                </c:pt>
              </c:numCache>
            </c:numRef>
          </c:val>
        </c:ser>
        <c:gapWidth val="30"/>
        <c:overlap val="100"/>
        <c:axId val="85479424"/>
        <c:axId val="85480960"/>
      </c:barChart>
      <c:catAx>
        <c:axId val="85479424"/>
        <c:scaling>
          <c:orientation val="minMax"/>
        </c:scaling>
        <c:axPos val="b"/>
        <c:numFmt formatCode="General" sourceLinked="1"/>
        <c:tickLblPos val="low"/>
        <c:txPr>
          <a:bodyPr rot="5400000" vert="horz"/>
          <a:lstStyle/>
          <a:p>
            <a:pPr>
              <a:defRPr/>
            </a:pPr>
            <a:endParaRPr lang="nb-NO"/>
          </a:p>
        </c:txPr>
        <c:crossAx val="85480960"/>
        <c:crosses val="autoZero"/>
        <c:auto val="1"/>
        <c:lblAlgn val="ctr"/>
        <c:lblOffset val="100"/>
      </c:catAx>
      <c:valAx>
        <c:axId val="85480960"/>
        <c:scaling>
          <c:orientation val="minMax"/>
        </c:scaling>
        <c:axPos val="l"/>
        <c:majorGridlines>
          <c:spPr>
            <a:ln>
              <a:solidFill>
                <a:schemeClr val="tx2">
                  <a:lumMod val="20000"/>
                  <a:lumOff val="80000"/>
                </a:schemeClr>
              </a:solidFill>
            </a:ln>
          </c:spPr>
        </c:majorGridlines>
        <c:numFmt formatCode="0.0" sourceLinked="1"/>
        <c:tickLblPos val="nextTo"/>
        <c:crossAx val="85479424"/>
        <c:crosses val="autoZero"/>
        <c:crossBetween val="between"/>
      </c:valAx>
    </c:plotArea>
    <c:legend>
      <c:legendPos val="t"/>
      <c:layout/>
      <c:spPr>
        <a:solidFill>
          <a:schemeClr val="bg1"/>
        </a:solidFill>
      </c:spPr>
    </c:legend>
    <c:plotVisOnly val="1"/>
  </c:chart>
  <c:spPr>
    <a:ln>
      <a:noFill/>
    </a:ln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nb-NO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0.11463555587662019"/>
          <c:y val="3.1563666481988259E-2"/>
          <c:w val="0.86747453586650303"/>
          <c:h val="0.85313902926314822"/>
        </c:manualLayout>
      </c:layout>
      <c:lineChart>
        <c:grouping val="standard"/>
        <c:ser>
          <c:idx val="2"/>
          <c:order val="0"/>
          <c:tx>
            <c:strRef>
              <c:f>'Ark1'!$B$59</c:f>
              <c:strCache>
                <c:ptCount val="1"/>
                <c:pt idx="0">
                  <c:v>Aktivitet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strRef>
              <c:f>'Ark1'!$C$22:$L$22</c:f>
              <c:strCach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strCache>
            </c:strRef>
          </c:cat>
          <c:val>
            <c:numRef>
              <c:f>'Ark1'!$C$59:$L$59</c:f>
              <c:numCache>
                <c:formatCode>0.0</c:formatCode>
                <c:ptCount val="10"/>
                <c:pt idx="0" formatCode="0">
                  <c:v>100</c:v>
                </c:pt>
                <c:pt idx="1">
                  <c:v>105.08512924939373</c:v>
                </c:pt>
                <c:pt idx="2">
                  <c:v>111.13750777758784</c:v>
                </c:pt>
                <c:pt idx="3">
                  <c:v>113.45098704677868</c:v>
                </c:pt>
                <c:pt idx="4">
                  <c:v>123.15741840601844</c:v>
                </c:pt>
                <c:pt idx="5">
                  <c:v>128.64415408110898</c:v>
                </c:pt>
                <c:pt idx="6">
                  <c:v>144.34639968324001</c:v>
                </c:pt>
                <c:pt idx="7">
                  <c:v>157.87657672945014</c:v>
                </c:pt>
                <c:pt idx="8">
                  <c:v>166.8250466655382</c:v>
                </c:pt>
                <c:pt idx="9">
                  <c:v>172.34510276160478</c:v>
                </c:pt>
              </c:numCache>
            </c:numRef>
          </c:val>
        </c:ser>
        <c:ser>
          <c:idx val="0"/>
          <c:order val="1"/>
          <c:tx>
            <c:strRef>
              <c:f>'Ark1'!$B$60</c:f>
              <c:strCache>
                <c:ptCount val="1"/>
                <c:pt idx="0">
                  <c:v>Handel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strRef>
              <c:f>'Ark1'!$C$22:$L$22</c:f>
              <c:strCach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strCache>
            </c:strRef>
          </c:cat>
          <c:val>
            <c:numRef>
              <c:f>'Ark1'!$C$60:$L$60</c:f>
              <c:numCache>
                <c:formatCode>0.0</c:formatCode>
                <c:ptCount val="10"/>
                <c:pt idx="0" formatCode="0">
                  <c:v>100</c:v>
                </c:pt>
                <c:pt idx="1">
                  <c:v>100.37064262434461</c:v>
                </c:pt>
                <c:pt idx="2">
                  <c:v>102.09233739549175</c:v>
                </c:pt>
                <c:pt idx="3">
                  <c:v>102.72690236644313</c:v>
                </c:pt>
                <c:pt idx="4">
                  <c:v>105.09246138585803</c:v>
                </c:pt>
                <c:pt idx="5">
                  <c:v>106.53340654669005</c:v>
                </c:pt>
                <c:pt idx="6">
                  <c:v>110.21547754003115</c:v>
                </c:pt>
                <c:pt idx="7">
                  <c:v>115.61437225449733</c:v>
                </c:pt>
                <c:pt idx="8">
                  <c:v>116.23653818903216</c:v>
                </c:pt>
                <c:pt idx="9">
                  <c:v>113.11699922951389</c:v>
                </c:pt>
              </c:numCache>
            </c:numRef>
          </c:val>
        </c:ser>
        <c:ser>
          <c:idx val="3"/>
          <c:order val="2"/>
          <c:tx>
            <c:strRef>
              <c:f>'Ark1'!$B$62</c:f>
              <c:strCache>
                <c:ptCount val="1"/>
                <c:pt idx="0">
                  <c:v>Servering</c:v>
                </c:pt>
              </c:strCache>
            </c:strRef>
          </c:tx>
          <c:spPr>
            <a:ln w="38100"/>
          </c:spPr>
          <c:marker>
            <c:symbol val="none"/>
          </c:marker>
          <c:val>
            <c:numRef>
              <c:f>'Ark1'!$C$62:$L$62</c:f>
              <c:numCache>
                <c:formatCode>0.0</c:formatCode>
                <c:ptCount val="10"/>
                <c:pt idx="0" formatCode="0">
                  <c:v>100</c:v>
                </c:pt>
                <c:pt idx="1">
                  <c:v>100.42486071183249</c:v>
                </c:pt>
                <c:pt idx="2">
                  <c:v>101.84954333833667</c:v>
                </c:pt>
                <c:pt idx="3">
                  <c:v>100.39941995064491</c:v>
                </c:pt>
                <c:pt idx="4">
                  <c:v>101.28730251608907</c:v>
                </c:pt>
                <c:pt idx="5">
                  <c:v>102.51609128145114</c:v>
                </c:pt>
                <c:pt idx="6">
                  <c:v>104.74215788536392</c:v>
                </c:pt>
                <c:pt idx="7">
                  <c:v>111.47632737171485</c:v>
                </c:pt>
                <c:pt idx="8">
                  <c:v>109.12560103798081</c:v>
                </c:pt>
                <c:pt idx="9">
                  <c:v>105.9450431367234</c:v>
                </c:pt>
              </c:numCache>
            </c:numRef>
          </c:val>
        </c:ser>
        <c:ser>
          <c:idx val="1"/>
          <c:order val="3"/>
          <c:tx>
            <c:strRef>
              <c:f>'Ark1'!$B$61</c:f>
              <c:strCache>
                <c:ptCount val="1"/>
                <c:pt idx="0">
                  <c:v>Overnatting</c:v>
                </c:pt>
              </c:strCache>
            </c:strRef>
          </c:tx>
          <c:spPr>
            <a:ln w="3810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'Ark1'!$C$22:$L$22</c:f>
              <c:strCach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strCache>
            </c:strRef>
          </c:cat>
          <c:val>
            <c:numRef>
              <c:f>'Ark1'!$C$61:$L$61</c:f>
              <c:numCache>
                <c:formatCode>0.0</c:formatCode>
                <c:ptCount val="10"/>
                <c:pt idx="0" formatCode="0">
                  <c:v>100</c:v>
                </c:pt>
                <c:pt idx="1">
                  <c:v>98.425935578025559</c:v>
                </c:pt>
                <c:pt idx="2">
                  <c:v>97.84912609889156</c:v>
                </c:pt>
                <c:pt idx="3">
                  <c:v>93.199902706833157</c:v>
                </c:pt>
                <c:pt idx="4">
                  <c:v>93.846207303936879</c:v>
                </c:pt>
                <c:pt idx="5">
                  <c:v>90.611209562528217</c:v>
                </c:pt>
                <c:pt idx="6">
                  <c:v>92.560547621529579</c:v>
                </c:pt>
                <c:pt idx="7">
                  <c:v>98.297369609784923</c:v>
                </c:pt>
                <c:pt idx="8">
                  <c:v>95.170089301225858</c:v>
                </c:pt>
                <c:pt idx="9">
                  <c:v>89.289260000293126</c:v>
                </c:pt>
              </c:numCache>
            </c:numRef>
          </c:val>
        </c:ser>
        <c:marker val="1"/>
        <c:axId val="75591680"/>
        <c:axId val="75593216"/>
      </c:lineChart>
      <c:catAx>
        <c:axId val="75591680"/>
        <c:scaling>
          <c:orientation val="minMax"/>
        </c:scaling>
        <c:axPos val="b"/>
        <c:tickLblPos val="nextTo"/>
        <c:txPr>
          <a:bodyPr rot="5400000" vert="horz"/>
          <a:lstStyle/>
          <a:p>
            <a:pPr>
              <a:defRPr/>
            </a:pPr>
            <a:endParaRPr lang="nb-NO"/>
          </a:p>
        </c:txPr>
        <c:crossAx val="75593216"/>
        <c:crosses val="autoZero"/>
        <c:auto val="1"/>
        <c:lblAlgn val="ctr"/>
        <c:lblOffset val="100"/>
      </c:catAx>
      <c:valAx>
        <c:axId val="75593216"/>
        <c:scaling>
          <c:orientation val="minMax"/>
          <c:max val="175"/>
          <c:min val="85"/>
        </c:scaling>
        <c:axPos val="l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</a:ln>
          </c:spPr>
        </c:majorGridlines>
        <c:numFmt formatCode="0" sourceLinked="1"/>
        <c:tickLblPos val="nextTo"/>
        <c:crossAx val="75591680"/>
        <c:crosses val="autoZero"/>
        <c:crossBetween val="between"/>
        <c:majorUnit val="15"/>
      </c:valAx>
    </c:plotArea>
    <c:legend>
      <c:legendPos val="r"/>
      <c:layout>
        <c:manualLayout>
          <c:xMode val="edge"/>
          <c:yMode val="edge"/>
          <c:x val="0.17171266432442381"/>
          <c:y val="4.7783342508605373E-2"/>
          <c:w val="0.38814868371009892"/>
          <c:h val="0.28206673812545863"/>
        </c:manualLayout>
      </c:layout>
    </c:legend>
    <c:plotVisOnly val="1"/>
  </c:chart>
  <c:spPr>
    <a:ln>
      <a:noFill/>
    </a:ln>
  </c:spPr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nb-NO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0.10710042246806865"/>
          <c:y val="3.4187889124186598E-2"/>
          <c:w val="0.86635828141524052"/>
          <c:h val="0.85725196973972728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circle"/>
            <c:size val="8"/>
            <c:spPr>
              <a:solidFill>
                <a:schemeClr val="accent1">
                  <a:lumMod val="20000"/>
                  <a:lumOff val="80000"/>
                </a:schemeClr>
              </a:solidFill>
            </c:spPr>
          </c:marker>
          <c:dLbls>
            <c:dLbl>
              <c:idx val="15"/>
              <c:layout>
                <c:manualLayout>
                  <c:x val="-0.18928322894919974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800"/>
                      <a:t>Lillehammer</a:t>
                    </a:r>
                  </a:p>
                </c:rich>
              </c:tx>
              <c:showVal val="1"/>
            </c:dLbl>
            <c:dLbl>
              <c:idx val="18"/>
              <c:layout/>
              <c:tx>
                <c:rich>
                  <a:bodyPr/>
                  <a:lstStyle/>
                  <a:p>
                    <a:r>
                      <a:rPr lang="en-US" sz="800"/>
                      <a:t>Valdres</a:t>
                    </a:r>
                  </a:p>
                </c:rich>
              </c:tx>
              <c:showVal val="1"/>
            </c:dLbl>
            <c:dLbl>
              <c:idx val="20"/>
              <c:layout/>
              <c:tx>
                <c:rich>
                  <a:bodyPr/>
                  <a:lstStyle/>
                  <a:p>
                    <a:r>
                      <a:rPr lang="en-US"/>
                      <a:t>Hallingdal</a:t>
                    </a:r>
                  </a:p>
                </c:rich>
              </c:tx>
              <c:showVal val="1"/>
            </c:dLbl>
            <c:dLbl>
              <c:idx val="30"/>
              <c:layout/>
              <c:tx>
                <c:rich>
                  <a:bodyPr/>
                  <a:lstStyle/>
                  <a:p>
                    <a:r>
                      <a:rPr lang="en-US" sz="800"/>
                      <a:t>Setesdal</a:t>
                    </a:r>
                  </a:p>
                </c:rich>
              </c:tx>
              <c:showVal val="1"/>
            </c:dLbl>
            <c:dLbl>
              <c:idx val="42"/>
              <c:layout/>
              <c:tx>
                <c:rich>
                  <a:bodyPr/>
                  <a:lstStyle/>
                  <a:p>
                    <a:r>
                      <a:rPr lang="en-US" sz="800"/>
                      <a:t>Voss</a:t>
                    </a:r>
                  </a:p>
                </c:rich>
              </c:tx>
              <c:showVal val="1"/>
            </c:dLbl>
            <c:delete val="1"/>
            <c:txPr>
              <a:bodyPr/>
              <a:lstStyle/>
              <a:p>
                <a:pPr>
                  <a:defRPr sz="800"/>
                </a:pPr>
                <a:endParaRPr lang="nb-NO"/>
              </a:p>
            </c:txPr>
          </c:dLbls>
          <c:xVal>
            <c:numRef>
              <c:f>'Reg-oversikt'!$D$2:$D$84</c:f>
              <c:numCache>
                <c:formatCode>0.0</c:formatCode>
                <c:ptCount val="83"/>
                <c:pt idx="0">
                  <c:v>-0.98038101723652515</c:v>
                </c:pt>
                <c:pt idx="1">
                  <c:v>-0.38680241670962023</c:v>
                </c:pt>
                <c:pt idx="2">
                  <c:v>0.86690768178962951</c:v>
                </c:pt>
                <c:pt idx="3">
                  <c:v>-0.28667807139865237</c:v>
                </c:pt>
                <c:pt idx="4">
                  <c:v>0.81579853526648638</c:v>
                </c:pt>
                <c:pt idx="5">
                  <c:v>-0.14876127997700794</c:v>
                </c:pt>
                <c:pt idx="6">
                  <c:v>-0.56300788313185823</c:v>
                </c:pt>
                <c:pt idx="7">
                  <c:v>0.17651675279190396</c:v>
                </c:pt>
                <c:pt idx="8">
                  <c:v>-0.90227642453442025</c:v>
                </c:pt>
                <c:pt idx="9">
                  <c:v>0.49612656212251177</c:v>
                </c:pt>
                <c:pt idx="10">
                  <c:v>-5.753576124538271E-3</c:v>
                </c:pt>
                <c:pt idx="11">
                  <c:v>-1.1437450691619575</c:v>
                </c:pt>
                <c:pt idx="12">
                  <c:v>0.27195050682715388</c:v>
                </c:pt>
                <c:pt idx="13">
                  <c:v>-0.130560558871576</c:v>
                </c:pt>
                <c:pt idx="14">
                  <c:v>-0.12755320037225484</c:v>
                </c:pt>
                <c:pt idx="15">
                  <c:v>-0.88822965821845212</c:v>
                </c:pt>
                <c:pt idx="16">
                  <c:v>-1.5493390569130179</c:v>
                </c:pt>
                <c:pt idx="17">
                  <c:v>-1.2596465770074212</c:v>
                </c:pt>
                <c:pt idx="18">
                  <c:v>-6.6113307641982283E-2</c:v>
                </c:pt>
                <c:pt idx="19">
                  <c:v>1.4267184847775071E-2</c:v>
                </c:pt>
                <c:pt idx="20">
                  <c:v>-1.069769335613195</c:v>
                </c:pt>
                <c:pt idx="21">
                  <c:v>5.8046259286133411E-2</c:v>
                </c:pt>
                <c:pt idx="22">
                  <c:v>0.17548832944046788</c:v>
                </c:pt>
                <c:pt idx="23">
                  <c:v>-0.75299952730451769</c:v>
                </c:pt>
                <c:pt idx="24">
                  <c:v>-0.15878418800195057</c:v>
                </c:pt>
                <c:pt idx="25">
                  <c:v>0.26284679956683182</c:v>
                </c:pt>
                <c:pt idx="26">
                  <c:v>-0.29576952634313403</c:v>
                </c:pt>
                <c:pt idx="27">
                  <c:v>-1.7774231272863539</c:v>
                </c:pt>
                <c:pt idx="28">
                  <c:v>1.4571608880818177</c:v>
                </c:pt>
                <c:pt idx="29">
                  <c:v>0.30828252697361175</c:v>
                </c:pt>
                <c:pt idx="30">
                  <c:v>3.0280065828571785</c:v>
                </c:pt>
                <c:pt idx="31">
                  <c:v>0.77998094989906841</c:v>
                </c:pt>
                <c:pt idx="32">
                  <c:v>0.94307483537565873</c:v>
                </c:pt>
                <c:pt idx="33">
                  <c:v>-0.53627614646838273</c:v>
                </c:pt>
                <c:pt idx="34">
                  <c:v>0.70487549326731802</c:v>
                </c:pt>
                <c:pt idx="35">
                  <c:v>6.4186648867888912E-2</c:v>
                </c:pt>
                <c:pt idx="36">
                  <c:v>-7.8283246291202979E-2</c:v>
                </c:pt>
                <c:pt idx="37">
                  <c:v>0.39409478716943486</c:v>
                </c:pt>
                <c:pt idx="38">
                  <c:v>-0.19942245745968076</c:v>
                </c:pt>
                <c:pt idx="39">
                  <c:v>1.3014350970737791E-2</c:v>
                </c:pt>
                <c:pt idx="40">
                  <c:v>6.1007862043132932E-3</c:v>
                </c:pt>
                <c:pt idx="41">
                  <c:v>-0.32843037670176534</c:v>
                </c:pt>
                <c:pt idx="42">
                  <c:v>1.1880763307894868</c:v>
                </c:pt>
                <c:pt idx="43">
                  <c:v>-0.85379406101072264</c:v>
                </c:pt>
                <c:pt idx="44">
                  <c:v>-1.7834436641645002</c:v>
                </c:pt>
                <c:pt idx="45">
                  <c:v>-0.1972284760301567</c:v>
                </c:pt>
                <c:pt idx="46">
                  <c:v>1.1165367852114139</c:v>
                </c:pt>
                <c:pt idx="47">
                  <c:v>0.73496977916806272</c:v>
                </c:pt>
                <c:pt idx="48">
                  <c:v>-1.1039231862330352</c:v>
                </c:pt>
                <c:pt idx="49">
                  <c:v>-1.4720044401568739</c:v>
                </c:pt>
                <c:pt idx="50">
                  <c:v>0.70652011179912433</c:v>
                </c:pt>
                <c:pt idx="51">
                  <c:v>0.86641190141324054</c:v>
                </c:pt>
                <c:pt idx="52">
                  <c:v>0.27401840258864113</c:v>
                </c:pt>
                <c:pt idx="53">
                  <c:v>-0.24375658059394797</c:v>
                </c:pt>
                <c:pt idx="54">
                  <c:v>0.24431412061587054</c:v>
                </c:pt>
                <c:pt idx="55">
                  <c:v>0.16376522689997294</c:v>
                </c:pt>
                <c:pt idx="56">
                  <c:v>0.17979795067575499</c:v>
                </c:pt>
                <c:pt idx="57">
                  <c:v>0.76249881135799824</c:v>
                </c:pt>
                <c:pt idx="58">
                  <c:v>-0.42956065486294592</c:v>
                </c:pt>
                <c:pt idx="59">
                  <c:v>0.93936819979924446</c:v>
                </c:pt>
                <c:pt idx="60">
                  <c:v>5.8615906815679339E-2</c:v>
                </c:pt>
                <c:pt idx="61">
                  <c:v>-0.3679988177483724</c:v>
                </c:pt>
                <c:pt idx="62">
                  <c:v>0.96779514713985015</c:v>
                </c:pt>
                <c:pt idx="63">
                  <c:v>1.1193200358714213</c:v>
                </c:pt>
                <c:pt idx="64">
                  <c:v>0.42574836788254766</c:v>
                </c:pt>
                <c:pt idx="65">
                  <c:v>0.16928118426876521</c:v>
                </c:pt>
                <c:pt idx="66">
                  <c:v>-0.20557367391702658</c:v>
                </c:pt>
                <c:pt idx="67">
                  <c:v>1.41023072441785</c:v>
                </c:pt>
                <c:pt idx="68">
                  <c:v>-0.72500010174924157</c:v>
                </c:pt>
                <c:pt idx="69">
                  <c:v>0.94249030777868903</c:v>
                </c:pt>
                <c:pt idx="70">
                  <c:v>0.73804038249367876</c:v>
                </c:pt>
                <c:pt idx="71">
                  <c:v>-1.0958845720538457</c:v>
                </c:pt>
                <c:pt idx="72">
                  <c:v>-0.2226561344289022</c:v>
                </c:pt>
                <c:pt idx="73">
                  <c:v>0.39962238482497492</c:v>
                </c:pt>
                <c:pt idx="74">
                  <c:v>-0.22004618137735377</c:v>
                </c:pt>
                <c:pt idx="75">
                  <c:v>-2.4628836001414287</c:v>
                </c:pt>
                <c:pt idx="76">
                  <c:v>1.5232872878928758</c:v>
                </c:pt>
                <c:pt idx="77">
                  <c:v>-0.56145036043323227</c:v>
                </c:pt>
                <c:pt idx="78">
                  <c:v>-0.13382003862754777</c:v>
                </c:pt>
                <c:pt idx="79">
                  <c:v>-0.76085822861658736</c:v>
                </c:pt>
                <c:pt idx="80">
                  <c:v>0.33736587820028996</c:v>
                </c:pt>
                <c:pt idx="81">
                  <c:v>-0.46735739126657888</c:v>
                </c:pt>
                <c:pt idx="82">
                  <c:v>1.0657278331423572</c:v>
                </c:pt>
              </c:numCache>
            </c:numRef>
          </c:xVal>
          <c:yVal>
            <c:numRef>
              <c:f>'Reg-oversikt'!$C$2:$C$84</c:f>
              <c:numCache>
                <c:formatCode>0.0</c:formatCode>
                <c:ptCount val="83"/>
                <c:pt idx="0">
                  <c:v>-2.4764085987890923</c:v>
                </c:pt>
                <c:pt idx="1">
                  <c:v>-3.0994521593657556</c:v>
                </c:pt>
                <c:pt idx="2">
                  <c:v>1.2763379009315798</c:v>
                </c:pt>
                <c:pt idx="3">
                  <c:v>2.2106335053064456E-3</c:v>
                </c:pt>
                <c:pt idx="4">
                  <c:v>0.61262034803440046</c:v>
                </c:pt>
                <c:pt idx="5">
                  <c:v>-1.4488030075277274</c:v>
                </c:pt>
                <c:pt idx="6">
                  <c:v>0.52991011814403866</c:v>
                </c:pt>
                <c:pt idx="7">
                  <c:v>0.92738317662095837</c:v>
                </c:pt>
                <c:pt idx="8">
                  <c:v>4.421994614447855</c:v>
                </c:pt>
                <c:pt idx="9">
                  <c:v>2.2159282317795004</c:v>
                </c:pt>
                <c:pt idx="10">
                  <c:v>-3.0957333939164782</c:v>
                </c:pt>
                <c:pt idx="11">
                  <c:v>-0.9351090000699156</c:v>
                </c:pt>
                <c:pt idx="12">
                  <c:v>2.8897272975534682</c:v>
                </c:pt>
                <c:pt idx="13">
                  <c:v>-0.81904177620601026</c:v>
                </c:pt>
                <c:pt idx="14">
                  <c:v>-2.6481972680569785</c:v>
                </c:pt>
                <c:pt idx="15">
                  <c:v>6.8563279478186709</c:v>
                </c:pt>
                <c:pt idx="16">
                  <c:v>3.0026756496218669</c:v>
                </c:pt>
                <c:pt idx="17">
                  <c:v>3.2715745792812632</c:v>
                </c:pt>
                <c:pt idx="18">
                  <c:v>5.4552752059178022</c:v>
                </c:pt>
                <c:pt idx="19">
                  <c:v>-6.9138989278063154E-2</c:v>
                </c:pt>
                <c:pt idx="20">
                  <c:v>10.822186021367346</c:v>
                </c:pt>
                <c:pt idx="21">
                  <c:v>1.390646488605866</c:v>
                </c:pt>
                <c:pt idx="22">
                  <c:v>-1.723771445617114</c:v>
                </c:pt>
                <c:pt idx="23">
                  <c:v>1.8241065503510601</c:v>
                </c:pt>
                <c:pt idx="24">
                  <c:v>-6.6381283275687111E-2</c:v>
                </c:pt>
                <c:pt idx="25">
                  <c:v>1.4232427062057549</c:v>
                </c:pt>
                <c:pt idx="26">
                  <c:v>0.40832811912393685</c:v>
                </c:pt>
                <c:pt idx="27">
                  <c:v>-1.4888068756930044</c:v>
                </c:pt>
                <c:pt idx="28">
                  <c:v>1.8594848553743824</c:v>
                </c:pt>
                <c:pt idx="29">
                  <c:v>3.1457955606527812</c:v>
                </c:pt>
                <c:pt idx="30">
                  <c:v>5.7331691405880534</c:v>
                </c:pt>
                <c:pt idx="31">
                  <c:v>1.1963653194992165</c:v>
                </c:pt>
                <c:pt idx="32">
                  <c:v>0.92820103299809475</c:v>
                </c:pt>
                <c:pt idx="33">
                  <c:v>-1.9146333477199837</c:v>
                </c:pt>
                <c:pt idx="34">
                  <c:v>2.4202031536523232</c:v>
                </c:pt>
                <c:pt idx="35">
                  <c:v>-1.7269337474032898</c:v>
                </c:pt>
                <c:pt idx="36">
                  <c:v>0.90623547711775421</c:v>
                </c:pt>
                <c:pt idx="37">
                  <c:v>-3.744830394885001</c:v>
                </c:pt>
                <c:pt idx="38">
                  <c:v>1.2309692046478722</c:v>
                </c:pt>
                <c:pt idx="39">
                  <c:v>2.3318330407482568</c:v>
                </c:pt>
                <c:pt idx="40">
                  <c:v>-2.4331301003692931</c:v>
                </c:pt>
                <c:pt idx="41">
                  <c:v>4.6396247923830639E-2</c:v>
                </c:pt>
                <c:pt idx="42">
                  <c:v>6.4335870234515093</c:v>
                </c:pt>
                <c:pt idx="43">
                  <c:v>-4.2268352282282402</c:v>
                </c:pt>
                <c:pt idx="44">
                  <c:v>-8.5180655803838619</c:v>
                </c:pt>
                <c:pt idx="45">
                  <c:v>-2.3902695248829824</c:v>
                </c:pt>
                <c:pt idx="46">
                  <c:v>-3.4711453221032342</c:v>
                </c:pt>
                <c:pt idx="47">
                  <c:v>-6.3615738111931694</c:v>
                </c:pt>
                <c:pt idx="48">
                  <c:v>-0.76228386795487468</c:v>
                </c:pt>
                <c:pt idx="49">
                  <c:v>-1.5263316108205498</c:v>
                </c:pt>
                <c:pt idx="50">
                  <c:v>2.8508261436173989</c:v>
                </c:pt>
                <c:pt idx="51">
                  <c:v>-1.1344835314042183</c:v>
                </c:pt>
                <c:pt idx="52">
                  <c:v>1.2152642476132978</c:v>
                </c:pt>
                <c:pt idx="53">
                  <c:v>-2.2858036319076449</c:v>
                </c:pt>
                <c:pt idx="54">
                  <c:v>-1.997379473814872</c:v>
                </c:pt>
                <c:pt idx="55">
                  <c:v>1.9333049060156144</c:v>
                </c:pt>
                <c:pt idx="56">
                  <c:v>-4.1667553899295955</c:v>
                </c:pt>
                <c:pt idx="57">
                  <c:v>-2.1236488421484792</c:v>
                </c:pt>
                <c:pt idx="58">
                  <c:v>1.2910619484026904</c:v>
                </c:pt>
                <c:pt idx="59">
                  <c:v>-1.860860727628546</c:v>
                </c:pt>
                <c:pt idx="60">
                  <c:v>2.4857094714256749</c:v>
                </c:pt>
                <c:pt idx="61">
                  <c:v>1.1538766654709458</c:v>
                </c:pt>
                <c:pt idx="62">
                  <c:v>-0.28619376968405708</c:v>
                </c:pt>
                <c:pt idx="63">
                  <c:v>-2.0323238402837247</c:v>
                </c:pt>
                <c:pt idx="64">
                  <c:v>-2.0992831045813078</c:v>
                </c:pt>
                <c:pt idx="65">
                  <c:v>0.90291647628905769</c:v>
                </c:pt>
                <c:pt idx="66">
                  <c:v>-2.5067988940260144</c:v>
                </c:pt>
                <c:pt idx="67">
                  <c:v>-5.4962690854011864</c:v>
                </c:pt>
                <c:pt idx="68">
                  <c:v>-1.4977327691947075</c:v>
                </c:pt>
                <c:pt idx="69">
                  <c:v>2.1954545133162329</c:v>
                </c:pt>
                <c:pt idx="70">
                  <c:v>1.1338946651341035</c:v>
                </c:pt>
                <c:pt idx="71">
                  <c:v>0.39066630143890024</c:v>
                </c:pt>
                <c:pt idx="72">
                  <c:v>1.2086183032473294</c:v>
                </c:pt>
                <c:pt idx="73">
                  <c:v>-2.0560816076798569</c:v>
                </c:pt>
                <c:pt idx="74">
                  <c:v>-1.1921863258240901</c:v>
                </c:pt>
                <c:pt idx="75">
                  <c:v>-4.8945870546627903</c:v>
                </c:pt>
                <c:pt idx="76">
                  <c:v>1.2557990041683458</c:v>
                </c:pt>
                <c:pt idx="77">
                  <c:v>-4.0598987921888794</c:v>
                </c:pt>
                <c:pt idx="78">
                  <c:v>1.2497155591108202</c:v>
                </c:pt>
                <c:pt idx="79">
                  <c:v>3.2479512404057509</c:v>
                </c:pt>
                <c:pt idx="80">
                  <c:v>0.43360409012618378</c:v>
                </c:pt>
                <c:pt idx="81">
                  <c:v>2.0799050188024135</c:v>
                </c:pt>
                <c:pt idx="82">
                  <c:v>-0.27603723139891839</c:v>
                </c:pt>
              </c:numCache>
            </c:numRef>
          </c:yVal>
        </c:ser>
        <c:axId val="83918208"/>
        <c:axId val="83920384"/>
      </c:scatterChart>
      <c:valAx>
        <c:axId val="839182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Vekst i besøksnæringene andel fra 2000 til 2009</a:t>
                </a:r>
              </a:p>
            </c:rich>
          </c:tx>
          <c:layout>
            <c:manualLayout>
              <c:xMode val="edge"/>
              <c:yMode val="edge"/>
              <c:x val="0.17527351765192498"/>
              <c:y val="0.9442885470632354"/>
            </c:manualLayout>
          </c:layout>
        </c:title>
        <c:numFmt formatCode="0" sourceLinked="0"/>
        <c:tickLblPos val="low"/>
        <c:crossAx val="83920384"/>
        <c:crosses val="autoZero"/>
        <c:crossBetween val="midCat"/>
      </c:valAx>
      <c:valAx>
        <c:axId val="83920384"/>
        <c:scaling>
          <c:orientation val="minMax"/>
        </c:scaling>
        <c:axPos val="l"/>
        <c:majorGridlines>
          <c:spPr>
            <a:ln>
              <a:solidFill>
                <a:srgbClr val="4F81BD">
                  <a:lumMod val="20000"/>
                  <a:lumOff val="80000"/>
                </a:srgb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Besøksnæringens andel av sysselsettingen</a:t>
                </a:r>
              </a:p>
            </c:rich>
          </c:tx>
          <c:layout/>
        </c:title>
        <c:numFmt formatCode="0" sourceLinked="0"/>
        <c:tickLblPos val="low"/>
        <c:crossAx val="83918208"/>
        <c:crosses val="autoZero"/>
        <c:crossBetween val="midCat"/>
      </c:valAx>
    </c:plotArea>
    <c:plotVisOnly val="1"/>
  </c:chart>
  <c:spPr>
    <a:ln>
      <a:noFill/>
    </a:ln>
  </c:spPr>
  <c:txPr>
    <a:bodyPr/>
    <a:lstStyle/>
    <a:p>
      <a:pPr>
        <a:defRPr sz="900">
          <a:latin typeface="Arial" pitchFamily="34" charset="0"/>
          <a:cs typeface="Arial" pitchFamily="34" charset="0"/>
        </a:defRPr>
      </a:pPr>
      <a:endParaRPr lang="nb-NO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bar"/>
        <c:grouping val="stacked"/>
        <c:ser>
          <c:idx val="0"/>
          <c:order val="0"/>
          <c:tx>
            <c:strRef>
              <c:f>'Nivå spes'!$D$1</c:f>
              <c:strCache>
                <c:ptCount val="1"/>
                <c:pt idx="0">
                  <c:v>Aktiviteter</c:v>
                </c:pt>
              </c:strCache>
            </c:strRef>
          </c:tx>
          <c:spPr>
            <a:solidFill>
              <a:srgbClr val="92D050"/>
            </a:solidFill>
          </c:spPr>
          <c:cat>
            <c:multiLvlStrRef>
              <c:f>'Nivå spes'!$B$24:$C$39</c:f>
              <c:multiLvlStrCache>
                <c:ptCount val="16"/>
                <c:lvl>
                  <c:pt idx="0">
                    <c:v>Gaular</c:v>
                  </c:pt>
                  <c:pt idx="1">
                    <c:v>Forsand</c:v>
                  </c:pt>
                  <c:pt idx="2">
                    <c:v>Granvin</c:v>
                  </c:pt>
                  <c:pt idx="3">
                    <c:v>Vik</c:v>
                  </c:pt>
                  <c:pt idx="4">
                    <c:v>Balestrand</c:v>
                  </c:pt>
                  <c:pt idx="5">
                    <c:v>Hjelmeland</c:v>
                  </c:pt>
                  <c:pt idx="6">
                    <c:v>Strand</c:v>
                  </c:pt>
                  <c:pt idx="7">
                    <c:v>Suldal</c:v>
                  </c:pt>
                  <c:pt idx="8">
                    <c:v>Ullensvang</c:v>
                  </c:pt>
                  <c:pt idx="9">
                    <c:v>Sauda</c:v>
                  </c:pt>
                  <c:pt idx="10">
                    <c:v>Odda</c:v>
                  </c:pt>
                  <c:pt idx="11">
                    <c:v>Ulvik</c:v>
                  </c:pt>
                  <c:pt idx="12">
                    <c:v>Eidfjord</c:v>
                  </c:pt>
                  <c:pt idx="13">
                    <c:v>Sandnes</c:v>
                  </c:pt>
                  <c:pt idx="14">
                    <c:v>Voss</c:v>
                  </c:pt>
                  <c:pt idx="15">
                    <c:v>Førde</c:v>
                  </c:pt>
                </c:lvl>
                <c:lvl>
                  <c:pt idx="0">
                    <c:v>400</c:v>
                  </c:pt>
                  <c:pt idx="1">
                    <c:v>349</c:v>
                  </c:pt>
                  <c:pt idx="2">
                    <c:v>288</c:v>
                  </c:pt>
                  <c:pt idx="3">
                    <c:v>262</c:v>
                  </c:pt>
                  <c:pt idx="4">
                    <c:v>236</c:v>
                  </c:pt>
                  <c:pt idx="5">
                    <c:v>214</c:v>
                  </c:pt>
                  <c:pt idx="6">
                    <c:v>210</c:v>
                  </c:pt>
                  <c:pt idx="7">
                    <c:v>187</c:v>
                  </c:pt>
                  <c:pt idx="8">
                    <c:v>171</c:v>
                  </c:pt>
                  <c:pt idx="9">
                    <c:v>169</c:v>
                  </c:pt>
                  <c:pt idx="10">
                    <c:v>118</c:v>
                  </c:pt>
                  <c:pt idx="11">
                    <c:v>94</c:v>
                  </c:pt>
                  <c:pt idx="12">
                    <c:v>36</c:v>
                  </c:pt>
                  <c:pt idx="13">
                    <c:v>33</c:v>
                  </c:pt>
                  <c:pt idx="14">
                    <c:v>28</c:v>
                  </c:pt>
                  <c:pt idx="15">
                    <c:v>7</c:v>
                  </c:pt>
                </c:lvl>
              </c:multiLvlStrCache>
            </c:multiLvlStrRef>
          </c:cat>
          <c:val>
            <c:numRef>
              <c:f>'Nivå spes'!$D$24:$D$39</c:f>
              <c:numCache>
                <c:formatCode>0.0</c:formatCode>
                <c:ptCount val="16"/>
                <c:pt idx="0">
                  <c:v>-1.3758564222606791</c:v>
                </c:pt>
                <c:pt idx="1">
                  <c:v>0.54062383054692764</c:v>
                </c:pt>
                <c:pt idx="2">
                  <c:v>-0.92926750046337292</c:v>
                </c:pt>
                <c:pt idx="3">
                  <c:v>-1.1170763246579982</c:v>
                </c:pt>
                <c:pt idx="4">
                  <c:v>-0.88489840915233398</c:v>
                </c:pt>
                <c:pt idx="5">
                  <c:v>-1.0149936608648438</c:v>
                </c:pt>
                <c:pt idx="6">
                  <c:v>-0.91847586395264758</c:v>
                </c:pt>
                <c:pt idx="7">
                  <c:v>-0.42128996331701951</c:v>
                </c:pt>
                <c:pt idx="8">
                  <c:v>0.20288202488929141</c:v>
                </c:pt>
                <c:pt idx="9">
                  <c:v>0.38137461702127295</c:v>
                </c:pt>
                <c:pt idx="10">
                  <c:v>-0.13428930677024903</c:v>
                </c:pt>
                <c:pt idx="11">
                  <c:v>0.6742780568752873</c:v>
                </c:pt>
                <c:pt idx="12">
                  <c:v>-0.56254251015205459</c:v>
                </c:pt>
                <c:pt idx="13">
                  <c:v>-0.52377440237961326</c:v>
                </c:pt>
                <c:pt idx="14">
                  <c:v>0.46358315556172619</c:v>
                </c:pt>
                <c:pt idx="15">
                  <c:v>0.31930192779810246</c:v>
                </c:pt>
              </c:numCache>
            </c:numRef>
          </c:val>
        </c:ser>
        <c:ser>
          <c:idx val="1"/>
          <c:order val="1"/>
          <c:tx>
            <c:strRef>
              <c:f>'Nivå spes'!$E$1</c:f>
              <c:strCache>
                <c:ptCount val="1"/>
                <c:pt idx="0">
                  <c:v>Handel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</c:spPr>
          <c:cat>
            <c:multiLvlStrRef>
              <c:f>'Nivå spes'!$B$24:$C$39</c:f>
              <c:multiLvlStrCache>
                <c:ptCount val="16"/>
                <c:lvl>
                  <c:pt idx="0">
                    <c:v>Gaular</c:v>
                  </c:pt>
                  <c:pt idx="1">
                    <c:v>Forsand</c:v>
                  </c:pt>
                  <c:pt idx="2">
                    <c:v>Granvin</c:v>
                  </c:pt>
                  <c:pt idx="3">
                    <c:v>Vik</c:v>
                  </c:pt>
                  <c:pt idx="4">
                    <c:v>Balestrand</c:v>
                  </c:pt>
                  <c:pt idx="5">
                    <c:v>Hjelmeland</c:v>
                  </c:pt>
                  <c:pt idx="6">
                    <c:v>Strand</c:v>
                  </c:pt>
                  <c:pt idx="7">
                    <c:v>Suldal</c:v>
                  </c:pt>
                  <c:pt idx="8">
                    <c:v>Ullensvang</c:v>
                  </c:pt>
                  <c:pt idx="9">
                    <c:v>Sauda</c:v>
                  </c:pt>
                  <c:pt idx="10">
                    <c:v>Odda</c:v>
                  </c:pt>
                  <c:pt idx="11">
                    <c:v>Ulvik</c:v>
                  </c:pt>
                  <c:pt idx="12">
                    <c:v>Eidfjord</c:v>
                  </c:pt>
                  <c:pt idx="13">
                    <c:v>Sandnes</c:v>
                  </c:pt>
                  <c:pt idx="14">
                    <c:v>Voss</c:v>
                  </c:pt>
                  <c:pt idx="15">
                    <c:v>Førde</c:v>
                  </c:pt>
                </c:lvl>
                <c:lvl>
                  <c:pt idx="0">
                    <c:v>400</c:v>
                  </c:pt>
                  <c:pt idx="1">
                    <c:v>349</c:v>
                  </c:pt>
                  <c:pt idx="2">
                    <c:v>288</c:v>
                  </c:pt>
                  <c:pt idx="3">
                    <c:v>262</c:v>
                  </c:pt>
                  <c:pt idx="4">
                    <c:v>236</c:v>
                  </c:pt>
                  <c:pt idx="5">
                    <c:v>214</c:v>
                  </c:pt>
                  <c:pt idx="6">
                    <c:v>210</c:v>
                  </c:pt>
                  <c:pt idx="7">
                    <c:v>187</c:v>
                  </c:pt>
                  <c:pt idx="8">
                    <c:v>171</c:v>
                  </c:pt>
                  <c:pt idx="9">
                    <c:v>169</c:v>
                  </c:pt>
                  <c:pt idx="10">
                    <c:v>118</c:v>
                  </c:pt>
                  <c:pt idx="11">
                    <c:v>94</c:v>
                  </c:pt>
                  <c:pt idx="12">
                    <c:v>36</c:v>
                  </c:pt>
                  <c:pt idx="13">
                    <c:v>33</c:v>
                  </c:pt>
                  <c:pt idx="14">
                    <c:v>28</c:v>
                  </c:pt>
                  <c:pt idx="15">
                    <c:v>7</c:v>
                  </c:pt>
                </c:lvl>
              </c:multiLvlStrCache>
            </c:multiLvlStrRef>
          </c:cat>
          <c:val>
            <c:numRef>
              <c:f>'Nivå spes'!$E$24:$E$39</c:f>
              <c:numCache>
                <c:formatCode>0.0</c:formatCode>
                <c:ptCount val="16"/>
                <c:pt idx="0">
                  <c:v>-6.6402828769312245</c:v>
                </c:pt>
                <c:pt idx="1">
                  <c:v>-8.8970221898040638</c:v>
                </c:pt>
                <c:pt idx="2">
                  <c:v>-6.4337291668997034</c:v>
                </c:pt>
                <c:pt idx="3">
                  <c:v>-3.2166023078323032</c:v>
                </c:pt>
                <c:pt idx="4">
                  <c:v>-6.2350159728625156</c:v>
                </c:pt>
                <c:pt idx="5">
                  <c:v>-4.0698565776091788</c:v>
                </c:pt>
                <c:pt idx="6">
                  <c:v>-2.3441005137042867</c:v>
                </c:pt>
                <c:pt idx="7">
                  <c:v>-2.8309826663198647</c:v>
                </c:pt>
                <c:pt idx="8">
                  <c:v>-5.1295736826495029</c:v>
                </c:pt>
                <c:pt idx="9">
                  <c:v>-2.9407843107441094</c:v>
                </c:pt>
                <c:pt idx="10">
                  <c:v>-0.20811698872117848</c:v>
                </c:pt>
                <c:pt idx="11">
                  <c:v>-4.3206454312771294</c:v>
                </c:pt>
                <c:pt idx="12">
                  <c:v>-1.8699394732704393</c:v>
                </c:pt>
                <c:pt idx="13">
                  <c:v>5.6507117056843352</c:v>
                </c:pt>
                <c:pt idx="14">
                  <c:v>2.2007833415119427</c:v>
                </c:pt>
                <c:pt idx="15">
                  <c:v>13.456261948236488</c:v>
                </c:pt>
              </c:numCache>
            </c:numRef>
          </c:val>
        </c:ser>
        <c:ser>
          <c:idx val="2"/>
          <c:order val="2"/>
          <c:tx>
            <c:strRef>
              <c:f>'Nivå spes'!$F$1</c:f>
              <c:strCache>
                <c:ptCount val="1"/>
                <c:pt idx="0">
                  <c:v>Overnatting</c:v>
                </c:pt>
              </c:strCache>
            </c:strRef>
          </c:tx>
          <c:spPr>
            <a:solidFill>
              <a:srgbClr val="F79646">
                <a:lumMod val="75000"/>
              </a:srgbClr>
            </a:solidFill>
          </c:spPr>
          <c:cat>
            <c:multiLvlStrRef>
              <c:f>'Nivå spes'!$B$24:$C$39</c:f>
              <c:multiLvlStrCache>
                <c:ptCount val="16"/>
                <c:lvl>
                  <c:pt idx="0">
                    <c:v>Gaular</c:v>
                  </c:pt>
                  <c:pt idx="1">
                    <c:v>Forsand</c:v>
                  </c:pt>
                  <c:pt idx="2">
                    <c:v>Granvin</c:v>
                  </c:pt>
                  <c:pt idx="3">
                    <c:v>Vik</c:v>
                  </c:pt>
                  <c:pt idx="4">
                    <c:v>Balestrand</c:v>
                  </c:pt>
                  <c:pt idx="5">
                    <c:v>Hjelmeland</c:v>
                  </c:pt>
                  <c:pt idx="6">
                    <c:v>Strand</c:v>
                  </c:pt>
                  <c:pt idx="7">
                    <c:v>Suldal</c:v>
                  </c:pt>
                  <c:pt idx="8">
                    <c:v>Ullensvang</c:v>
                  </c:pt>
                  <c:pt idx="9">
                    <c:v>Sauda</c:v>
                  </c:pt>
                  <c:pt idx="10">
                    <c:v>Odda</c:v>
                  </c:pt>
                  <c:pt idx="11">
                    <c:v>Ulvik</c:v>
                  </c:pt>
                  <c:pt idx="12">
                    <c:v>Eidfjord</c:v>
                  </c:pt>
                  <c:pt idx="13">
                    <c:v>Sandnes</c:v>
                  </c:pt>
                  <c:pt idx="14">
                    <c:v>Voss</c:v>
                  </c:pt>
                  <c:pt idx="15">
                    <c:v>Førde</c:v>
                  </c:pt>
                </c:lvl>
                <c:lvl>
                  <c:pt idx="0">
                    <c:v>400</c:v>
                  </c:pt>
                  <c:pt idx="1">
                    <c:v>349</c:v>
                  </c:pt>
                  <c:pt idx="2">
                    <c:v>288</c:v>
                  </c:pt>
                  <c:pt idx="3">
                    <c:v>262</c:v>
                  </c:pt>
                  <c:pt idx="4">
                    <c:v>236</c:v>
                  </c:pt>
                  <c:pt idx="5">
                    <c:v>214</c:v>
                  </c:pt>
                  <c:pt idx="6">
                    <c:v>210</c:v>
                  </c:pt>
                  <c:pt idx="7">
                    <c:v>187</c:v>
                  </c:pt>
                  <c:pt idx="8">
                    <c:v>171</c:v>
                  </c:pt>
                  <c:pt idx="9">
                    <c:v>169</c:v>
                  </c:pt>
                  <c:pt idx="10">
                    <c:v>118</c:v>
                  </c:pt>
                  <c:pt idx="11">
                    <c:v>94</c:v>
                  </c:pt>
                  <c:pt idx="12">
                    <c:v>36</c:v>
                  </c:pt>
                  <c:pt idx="13">
                    <c:v>33</c:v>
                  </c:pt>
                  <c:pt idx="14">
                    <c:v>28</c:v>
                  </c:pt>
                  <c:pt idx="15">
                    <c:v>7</c:v>
                  </c:pt>
                </c:lvl>
              </c:multiLvlStrCache>
            </c:multiLvlStrRef>
          </c:cat>
          <c:val>
            <c:numRef>
              <c:f>'Nivå spes'!$F$24:$F$39</c:f>
              <c:numCache>
                <c:formatCode>0.0</c:formatCode>
                <c:ptCount val="16"/>
                <c:pt idx="0">
                  <c:v>0.34554250172771311</c:v>
                </c:pt>
                <c:pt idx="1">
                  <c:v>0.1923076923076924</c:v>
                </c:pt>
                <c:pt idx="2">
                  <c:v>1.9120458891013417</c:v>
                </c:pt>
                <c:pt idx="3">
                  <c:v>0.62543432939541344</c:v>
                </c:pt>
                <c:pt idx="4">
                  <c:v>3.6793692509855451</c:v>
                </c:pt>
                <c:pt idx="5">
                  <c:v>2.5892232330300908</c:v>
                </c:pt>
                <c:pt idx="6">
                  <c:v>1.0876256925918304</c:v>
                </c:pt>
                <c:pt idx="7">
                  <c:v>1.4563106796116505</c:v>
                </c:pt>
                <c:pt idx="8">
                  <c:v>3.5752401280682973</c:v>
                </c:pt>
                <c:pt idx="9">
                  <c:v>1.2505390254420008</c:v>
                </c:pt>
                <c:pt idx="10">
                  <c:v>1.0334511830296438</c:v>
                </c:pt>
                <c:pt idx="11">
                  <c:v>5.6013179571663816</c:v>
                </c:pt>
                <c:pt idx="12">
                  <c:v>9.1633466135458228</c:v>
                </c:pt>
                <c:pt idx="13">
                  <c:v>0.69088396785571438</c:v>
                </c:pt>
                <c:pt idx="14">
                  <c:v>4.2927823050058214</c:v>
                </c:pt>
                <c:pt idx="15">
                  <c:v>1.7416795999310226</c:v>
                </c:pt>
              </c:numCache>
            </c:numRef>
          </c:val>
        </c:ser>
        <c:ser>
          <c:idx val="3"/>
          <c:order val="3"/>
          <c:tx>
            <c:strRef>
              <c:f>'Nivå spes'!$G$1</c:f>
              <c:strCache>
                <c:ptCount val="1"/>
                <c:pt idx="0">
                  <c:v>Servering</c:v>
                </c:pt>
              </c:strCache>
            </c:strRef>
          </c:tx>
          <c:spPr>
            <a:solidFill>
              <a:srgbClr val="8064A2">
                <a:lumMod val="75000"/>
              </a:srgbClr>
            </a:solidFill>
          </c:spPr>
          <c:cat>
            <c:multiLvlStrRef>
              <c:f>'Nivå spes'!$B$24:$C$39</c:f>
              <c:multiLvlStrCache>
                <c:ptCount val="16"/>
                <c:lvl>
                  <c:pt idx="0">
                    <c:v>Gaular</c:v>
                  </c:pt>
                  <c:pt idx="1">
                    <c:v>Forsand</c:v>
                  </c:pt>
                  <c:pt idx="2">
                    <c:v>Granvin</c:v>
                  </c:pt>
                  <c:pt idx="3">
                    <c:v>Vik</c:v>
                  </c:pt>
                  <c:pt idx="4">
                    <c:v>Balestrand</c:v>
                  </c:pt>
                  <c:pt idx="5">
                    <c:v>Hjelmeland</c:v>
                  </c:pt>
                  <c:pt idx="6">
                    <c:v>Strand</c:v>
                  </c:pt>
                  <c:pt idx="7">
                    <c:v>Suldal</c:v>
                  </c:pt>
                  <c:pt idx="8">
                    <c:v>Ullensvang</c:v>
                  </c:pt>
                  <c:pt idx="9">
                    <c:v>Sauda</c:v>
                  </c:pt>
                  <c:pt idx="10">
                    <c:v>Odda</c:v>
                  </c:pt>
                  <c:pt idx="11">
                    <c:v>Ulvik</c:v>
                  </c:pt>
                  <c:pt idx="12">
                    <c:v>Eidfjord</c:v>
                  </c:pt>
                  <c:pt idx="13">
                    <c:v>Sandnes</c:v>
                  </c:pt>
                  <c:pt idx="14">
                    <c:v>Voss</c:v>
                  </c:pt>
                  <c:pt idx="15">
                    <c:v>Førde</c:v>
                  </c:pt>
                </c:lvl>
                <c:lvl>
                  <c:pt idx="0">
                    <c:v>400</c:v>
                  </c:pt>
                  <c:pt idx="1">
                    <c:v>349</c:v>
                  </c:pt>
                  <c:pt idx="2">
                    <c:v>288</c:v>
                  </c:pt>
                  <c:pt idx="3">
                    <c:v>262</c:v>
                  </c:pt>
                  <c:pt idx="4">
                    <c:v>236</c:v>
                  </c:pt>
                  <c:pt idx="5">
                    <c:v>214</c:v>
                  </c:pt>
                  <c:pt idx="6">
                    <c:v>210</c:v>
                  </c:pt>
                  <c:pt idx="7">
                    <c:v>187</c:v>
                  </c:pt>
                  <c:pt idx="8">
                    <c:v>171</c:v>
                  </c:pt>
                  <c:pt idx="9">
                    <c:v>169</c:v>
                  </c:pt>
                  <c:pt idx="10">
                    <c:v>118</c:v>
                  </c:pt>
                  <c:pt idx="11">
                    <c:v>94</c:v>
                  </c:pt>
                  <c:pt idx="12">
                    <c:v>36</c:v>
                  </c:pt>
                  <c:pt idx="13">
                    <c:v>33</c:v>
                  </c:pt>
                  <c:pt idx="14">
                    <c:v>28</c:v>
                  </c:pt>
                  <c:pt idx="15">
                    <c:v>7</c:v>
                  </c:pt>
                </c:lvl>
              </c:multiLvlStrCache>
            </c:multiLvlStrRef>
          </c:cat>
          <c:val>
            <c:numRef>
              <c:f>'Nivå spes'!$G$24:$G$39</c:f>
              <c:numCache>
                <c:formatCode>0.0</c:formatCode>
                <c:ptCount val="16"/>
                <c:pt idx="0">
                  <c:v>-1.6583246368378006</c:v>
                </c:pt>
                <c:pt idx="1">
                  <c:v>0.60193522785505871</c:v>
                </c:pt>
                <c:pt idx="2">
                  <c:v>-0.43374102980633472</c:v>
                </c:pt>
                <c:pt idx="3">
                  <c:v>-1.4729771646074581</c:v>
                </c:pt>
                <c:pt idx="4">
                  <c:v>-1.0160995379730073</c:v>
                </c:pt>
                <c:pt idx="5">
                  <c:v>-1.2252311552046766</c:v>
                </c:pt>
                <c:pt idx="6">
                  <c:v>-1.3981488199449903</c:v>
                </c:pt>
                <c:pt idx="7">
                  <c:v>-0.93985838480865547</c:v>
                </c:pt>
                <c:pt idx="8">
                  <c:v>-0.80928091772778654</c:v>
                </c:pt>
                <c:pt idx="9">
                  <c:v>-0.82657416859563548</c:v>
                </c:pt>
                <c:pt idx="10">
                  <c:v>-0.55467862081066799</c:v>
                </c:pt>
                <c:pt idx="11">
                  <c:v>-0.58163007310264658</c:v>
                </c:pt>
                <c:pt idx="12">
                  <c:v>-0.84162297728315139</c:v>
                </c:pt>
                <c:pt idx="13">
                  <c:v>0.38878187940187192</c:v>
                </c:pt>
                <c:pt idx="14">
                  <c:v>-0.28670241935363638</c:v>
                </c:pt>
                <c:pt idx="15">
                  <c:v>0.41328186155994551</c:v>
                </c:pt>
              </c:numCache>
            </c:numRef>
          </c:val>
        </c:ser>
        <c:gapWidth val="30"/>
        <c:overlap val="100"/>
        <c:axId val="84649088"/>
        <c:axId val="84650624"/>
      </c:barChart>
      <c:catAx>
        <c:axId val="84649088"/>
        <c:scaling>
          <c:orientation val="minMax"/>
        </c:scaling>
        <c:axPos val="l"/>
        <c:tickLblPos val="low"/>
        <c:txPr>
          <a:bodyPr/>
          <a:lstStyle/>
          <a:p>
            <a:pPr>
              <a:defRPr sz="1400"/>
            </a:pPr>
            <a:endParaRPr lang="nb-NO"/>
          </a:p>
        </c:txPr>
        <c:crossAx val="84650624"/>
        <c:crosses val="autoZero"/>
        <c:auto val="1"/>
        <c:lblAlgn val="ctr"/>
        <c:lblOffset val="100"/>
      </c:catAx>
      <c:valAx>
        <c:axId val="84650624"/>
        <c:scaling>
          <c:orientation val="minMax"/>
        </c:scaling>
        <c:axPos val="b"/>
        <c:majorGridlines>
          <c:spPr>
            <a:ln>
              <a:solidFill>
                <a:srgbClr val="4F81BD">
                  <a:lumMod val="40000"/>
                  <a:lumOff val="60000"/>
                </a:srgbClr>
              </a:solidFill>
            </a:ln>
          </c:spPr>
        </c:majorGridlines>
        <c:numFmt formatCode="0" sourceLinked="0"/>
        <c:tickLblPos val="nextTo"/>
        <c:crossAx val="8464908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400"/>
          </a:pPr>
          <a:endParaRPr lang="nb-NO"/>
        </a:p>
      </c:txPr>
    </c:legend>
    <c:plotVisOnly val="1"/>
  </c:chart>
  <c:spPr>
    <a:ln>
      <a:noFill/>
    </a:ln>
  </c:spPr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nb-NO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9.1549029344304964E-2"/>
          <c:y val="1.8534608003156781E-2"/>
          <c:w val="0.90845097065569502"/>
          <c:h val="0.84568862511029863"/>
        </c:manualLayout>
      </c:layout>
      <c:lineChart>
        <c:grouping val="standard"/>
        <c:ser>
          <c:idx val="2"/>
          <c:order val="0"/>
          <c:tx>
            <c:strRef>
              <c:f>figur!$A$12</c:f>
              <c:strCache>
                <c:ptCount val="1"/>
                <c:pt idx="0">
                  <c:v>Teknologiske tjenester</c:v>
                </c:pt>
              </c:strCache>
            </c:strRef>
          </c:tx>
          <c:spPr>
            <a:ln w="50800">
              <a:solidFill>
                <a:srgbClr val="F79646">
                  <a:lumMod val="75000"/>
                </a:srgbClr>
              </a:solidFill>
            </a:ln>
          </c:spPr>
          <c:marker>
            <c:symbol val="none"/>
          </c:marker>
          <c:cat>
            <c:numRef>
              <c:f>figur!$B$9:$K$9</c:f>
              <c:numCache>
                <c:formatCode>General</c:formatCod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numCache>
            </c:numRef>
          </c:cat>
          <c:val>
            <c:numRef>
              <c:f>figur!$B$12:$K$12</c:f>
              <c:numCache>
                <c:formatCode>0.0</c:formatCode>
                <c:ptCount val="10"/>
                <c:pt idx="0" formatCode="0">
                  <c:v>100</c:v>
                </c:pt>
                <c:pt idx="1">
                  <c:v>105.40184471098344</c:v>
                </c:pt>
                <c:pt idx="2">
                  <c:v>100.62894609873865</c:v>
                </c:pt>
                <c:pt idx="3">
                  <c:v>97.194967502658358</c:v>
                </c:pt>
                <c:pt idx="4">
                  <c:v>98.356855420883178</c:v>
                </c:pt>
                <c:pt idx="5">
                  <c:v>103.06655312086222</c:v>
                </c:pt>
                <c:pt idx="6">
                  <c:v>109.09764742483632</c:v>
                </c:pt>
                <c:pt idx="7">
                  <c:v>118.58193831587241</c:v>
                </c:pt>
                <c:pt idx="8">
                  <c:v>128.2228738782814</c:v>
                </c:pt>
                <c:pt idx="9">
                  <c:v>127.93465710738063</c:v>
                </c:pt>
              </c:numCache>
            </c:numRef>
          </c:val>
        </c:ser>
        <c:ser>
          <c:idx val="1"/>
          <c:order val="1"/>
          <c:tx>
            <c:strRef>
              <c:f>figur!$A$11</c:f>
              <c:strCache>
                <c:ptCount val="1"/>
                <c:pt idx="0">
                  <c:v>Industri</c:v>
                </c:pt>
              </c:strCache>
            </c:strRef>
          </c:tx>
          <c:spPr>
            <a:ln w="50800">
              <a:solidFill>
                <a:srgbClr val="1F497D">
                  <a:lumMod val="60000"/>
                  <a:lumOff val="40000"/>
                </a:srgbClr>
              </a:solidFill>
            </a:ln>
          </c:spPr>
          <c:marker>
            <c:symbol val="none"/>
          </c:marker>
          <c:cat>
            <c:numRef>
              <c:f>figur!$B$9:$K$9</c:f>
              <c:numCache>
                <c:formatCode>General</c:formatCod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numCache>
            </c:numRef>
          </c:cat>
          <c:val>
            <c:numRef>
              <c:f>figur!$B$11:$K$11</c:f>
              <c:numCache>
                <c:formatCode>0.0</c:formatCode>
                <c:ptCount val="10"/>
                <c:pt idx="0" formatCode="0">
                  <c:v>100</c:v>
                </c:pt>
                <c:pt idx="1">
                  <c:v>99.886863856692358</c:v>
                </c:pt>
                <c:pt idx="2">
                  <c:v>95.812059181993376</c:v>
                </c:pt>
                <c:pt idx="3">
                  <c:v>91.145268293998015</c:v>
                </c:pt>
                <c:pt idx="4">
                  <c:v>89.197424699449527</c:v>
                </c:pt>
                <c:pt idx="5">
                  <c:v>89.08028689867831</c:v>
                </c:pt>
                <c:pt idx="6">
                  <c:v>92.026458696394158</c:v>
                </c:pt>
                <c:pt idx="7">
                  <c:v>94.7929025872062</c:v>
                </c:pt>
                <c:pt idx="8">
                  <c:v>94.587771028391188</c:v>
                </c:pt>
                <c:pt idx="9">
                  <c:v>88.790987808753158</c:v>
                </c:pt>
              </c:numCache>
            </c:numRef>
          </c:val>
        </c:ser>
        <c:ser>
          <c:idx val="0"/>
          <c:order val="2"/>
          <c:tx>
            <c:strRef>
              <c:f>figur!$A$10</c:f>
              <c:strCache>
                <c:ptCount val="1"/>
                <c:pt idx="0">
                  <c:v>Naturbasert virksomhet</c:v>
                </c:pt>
              </c:strCache>
            </c:strRef>
          </c:tx>
          <c:spPr>
            <a:ln w="50800">
              <a:solidFill>
                <a:srgbClr val="92D050"/>
              </a:solidFill>
            </a:ln>
          </c:spPr>
          <c:marker>
            <c:symbol val="none"/>
          </c:marker>
          <c:cat>
            <c:numRef>
              <c:f>figur!$B$9:$K$9</c:f>
              <c:numCache>
                <c:formatCode>General</c:formatCod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numCache>
            </c:numRef>
          </c:cat>
          <c:val>
            <c:numRef>
              <c:f>figur!$B$10:$K$10</c:f>
              <c:numCache>
                <c:formatCode>0.0</c:formatCode>
                <c:ptCount val="10"/>
                <c:pt idx="0" formatCode="0">
                  <c:v>100</c:v>
                </c:pt>
                <c:pt idx="1">
                  <c:v>93.469031850590326</c:v>
                </c:pt>
                <c:pt idx="2">
                  <c:v>91.156537529041458</c:v>
                </c:pt>
                <c:pt idx="3">
                  <c:v>93.351901144880259</c:v>
                </c:pt>
                <c:pt idx="4">
                  <c:v>87.580156023853789</c:v>
                </c:pt>
                <c:pt idx="5">
                  <c:v>89.003544802532858</c:v>
                </c:pt>
                <c:pt idx="6">
                  <c:v>90.973494264387426</c:v>
                </c:pt>
                <c:pt idx="7">
                  <c:v>87.439591223102695</c:v>
                </c:pt>
                <c:pt idx="8">
                  <c:v>87.95181071738854</c:v>
                </c:pt>
                <c:pt idx="9">
                  <c:v>86.705146927526258</c:v>
                </c:pt>
              </c:numCache>
            </c:numRef>
          </c:val>
        </c:ser>
        <c:marker val="1"/>
        <c:axId val="84081280"/>
        <c:axId val="84763008"/>
      </c:lineChart>
      <c:catAx>
        <c:axId val="84081280"/>
        <c:scaling>
          <c:orientation val="minMax"/>
        </c:scaling>
        <c:axPos val="b"/>
        <c:numFmt formatCode="General" sourceLinked="1"/>
        <c:tickLblPos val="nextTo"/>
        <c:txPr>
          <a:bodyPr rot="5400000" vert="horz"/>
          <a:lstStyle/>
          <a:p>
            <a:pPr>
              <a:defRPr/>
            </a:pPr>
            <a:endParaRPr lang="nb-NO"/>
          </a:p>
        </c:txPr>
        <c:crossAx val="84763008"/>
        <c:crosses val="autoZero"/>
        <c:auto val="1"/>
        <c:lblAlgn val="ctr"/>
        <c:lblOffset val="100"/>
      </c:catAx>
      <c:valAx>
        <c:axId val="84763008"/>
        <c:scaling>
          <c:orientation val="minMax"/>
          <c:min val="80"/>
        </c:scaling>
        <c:axPos val="l"/>
        <c:majorGridlines>
          <c:spPr>
            <a:ln>
              <a:solidFill>
                <a:srgbClr val="4F81BD">
                  <a:lumMod val="20000"/>
                  <a:lumOff val="80000"/>
                </a:srgbClr>
              </a:solidFill>
            </a:ln>
          </c:spPr>
        </c:majorGridlines>
        <c:numFmt formatCode="0" sourceLinked="1"/>
        <c:tickLblPos val="nextTo"/>
        <c:crossAx val="84081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70896881133102"/>
          <c:y val="4.4632686438822122E-2"/>
          <c:w val="0.61206476978269331"/>
          <c:h val="0.2197679460111642"/>
        </c:manualLayout>
      </c:layout>
    </c:legend>
    <c:plotVisOnly val="1"/>
  </c:chart>
  <c:spPr>
    <a:ln>
      <a:noFill/>
    </a:ln>
  </c:spPr>
  <c:txPr>
    <a:bodyPr/>
    <a:lstStyle/>
    <a:p>
      <a:pPr>
        <a:defRPr sz="1600"/>
      </a:pPr>
      <a:endParaRPr lang="nb-NO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bar"/>
        <c:grouping val="stacked"/>
        <c:ser>
          <c:idx val="0"/>
          <c:order val="0"/>
          <c:tx>
            <c:strRef>
              <c:f>'Spes nivå'!$D$1</c:f>
              <c:strCache>
                <c:ptCount val="1"/>
                <c:pt idx="0">
                  <c:v>Natur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multiLvlStrRef>
              <c:f>'Spes nivå'!$B$2:$C$17</c:f>
              <c:multiLvlStrCache>
                <c:ptCount val="16"/>
                <c:lvl>
                  <c:pt idx="0">
                    <c:v>Eidfjord</c:v>
                  </c:pt>
                  <c:pt idx="1">
                    <c:v>Voss</c:v>
                  </c:pt>
                  <c:pt idx="2">
                    <c:v>Førde</c:v>
                  </c:pt>
                  <c:pt idx="3">
                    <c:v>Ulvik</c:v>
                  </c:pt>
                  <c:pt idx="4">
                    <c:v>Balestrand</c:v>
                  </c:pt>
                  <c:pt idx="5">
                    <c:v>Granvin</c:v>
                  </c:pt>
                  <c:pt idx="6">
                    <c:v>Sandnes</c:v>
                  </c:pt>
                  <c:pt idx="7">
                    <c:v>Gaular</c:v>
                  </c:pt>
                  <c:pt idx="8">
                    <c:v>Strand</c:v>
                  </c:pt>
                  <c:pt idx="9">
                    <c:v>Ullensvang</c:v>
                  </c:pt>
                  <c:pt idx="10">
                    <c:v>Sauda</c:v>
                  </c:pt>
                  <c:pt idx="11">
                    <c:v>Suldal</c:v>
                  </c:pt>
                  <c:pt idx="12">
                    <c:v>Forsand</c:v>
                  </c:pt>
                  <c:pt idx="13">
                    <c:v>Vik</c:v>
                  </c:pt>
                  <c:pt idx="14">
                    <c:v>Odda</c:v>
                  </c:pt>
                  <c:pt idx="15">
                    <c:v>Hjelmeland</c:v>
                  </c:pt>
                </c:lvl>
                <c:lvl>
                  <c:pt idx="0">
                    <c:v>427</c:v>
                  </c:pt>
                  <c:pt idx="1">
                    <c:v>349</c:v>
                  </c:pt>
                  <c:pt idx="2">
                    <c:v>314</c:v>
                  </c:pt>
                  <c:pt idx="3">
                    <c:v>306</c:v>
                  </c:pt>
                  <c:pt idx="4">
                    <c:v>264</c:v>
                  </c:pt>
                  <c:pt idx="5">
                    <c:v>256</c:v>
                  </c:pt>
                  <c:pt idx="6">
                    <c:v>245</c:v>
                  </c:pt>
                  <c:pt idx="7">
                    <c:v>240</c:v>
                  </c:pt>
                  <c:pt idx="8">
                    <c:v>238</c:v>
                  </c:pt>
                  <c:pt idx="9">
                    <c:v>179</c:v>
                  </c:pt>
                  <c:pt idx="10">
                    <c:v>165</c:v>
                  </c:pt>
                  <c:pt idx="11">
                    <c:v>157</c:v>
                  </c:pt>
                  <c:pt idx="12">
                    <c:v>77</c:v>
                  </c:pt>
                  <c:pt idx="13">
                    <c:v>74</c:v>
                  </c:pt>
                  <c:pt idx="14">
                    <c:v>71</c:v>
                  </c:pt>
                  <c:pt idx="15">
                    <c:v>52</c:v>
                  </c:pt>
                </c:lvl>
              </c:multiLvlStrCache>
            </c:multiLvlStrRef>
          </c:cat>
          <c:val>
            <c:numRef>
              <c:f>'Spes nivå'!$D$2:$D$17</c:f>
              <c:numCache>
                <c:formatCode>0.0</c:formatCode>
                <c:ptCount val="16"/>
                <c:pt idx="0">
                  <c:v>2.4208566108007434</c:v>
                </c:pt>
                <c:pt idx="1">
                  <c:v>4.9263157894736871</c:v>
                </c:pt>
                <c:pt idx="2">
                  <c:v>2.5977816695855238</c:v>
                </c:pt>
                <c:pt idx="3">
                  <c:v>9.6947935368043154</c:v>
                </c:pt>
                <c:pt idx="4">
                  <c:v>4.8502139800285304</c:v>
                </c:pt>
                <c:pt idx="5">
                  <c:v>5.8467741935483897</c:v>
                </c:pt>
                <c:pt idx="6">
                  <c:v>1.3302817908739808</c:v>
                </c:pt>
                <c:pt idx="7">
                  <c:v>8.4224598930481349</c:v>
                </c:pt>
                <c:pt idx="8">
                  <c:v>3.1607722535451912</c:v>
                </c:pt>
                <c:pt idx="9">
                  <c:v>10.75565361279647</c:v>
                </c:pt>
                <c:pt idx="10">
                  <c:v>1.646768217373404</c:v>
                </c:pt>
                <c:pt idx="11">
                  <c:v>15.819750719079579</c:v>
                </c:pt>
                <c:pt idx="12">
                  <c:v>14.475873544093178</c:v>
                </c:pt>
                <c:pt idx="13">
                  <c:v>8.9717046238785372</c:v>
                </c:pt>
                <c:pt idx="14">
                  <c:v>1.1904761904761905</c:v>
                </c:pt>
                <c:pt idx="15">
                  <c:v>15.475409836065584</c:v>
                </c:pt>
              </c:numCache>
            </c:numRef>
          </c:val>
        </c:ser>
        <c:ser>
          <c:idx val="1"/>
          <c:order val="1"/>
          <c:tx>
            <c:strRef>
              <c:f>'Spes nivå'!$E$1</c:f>
              <c:strCache>
                <c:ptCount val="1"/>
                <c:pt idx="0">
                  <c:v>Industri</c:v>
                </c:pt>
              </c:strCache>
            </c:strRef>
          </c:tx>
          <c:spPr>
            <a:solidFill>
              <a:srgbClr val="4F81BD">
                <a:lumMod val="60000"/>
                <a:lumOff val="40000"/>
              </a:srgbClr>
            </a:solidFill>
          </c:spPr>
          <c:dLbls>
            <c:showVal val="1"/>
          </c:dLbls>
          <c:cat>
            <c:multiLvlStrRef>
              <c:f>'Spes nivå'!$B$2:$C$17</c:f>
              <c:multiLvlStrCache>
                <c:ptCount val="16"/>
                <c:lvl>
                  <c:pt idx="0">
                    <c:v>Eidfjord</c:v>
                  </c:pt>
                  <c:pt idx="1">
                    <c:v>Voss</c:v>
                  </c:pt>
                  <c:pt idx="2">
                    <c:v>Førde</c:v>
                  </c:pt>
                  <c:pt idx="3">
                    <c:v>Ulvik</c:v>
                  </c:pt>
                  <c:pt idx="4">
                    <c:v>Balestrand</c:v>
                  </c:pt>
                  <c:pt idx="5">
                    <c:v>Granvin</c:v>
                  </c:pt>
                  <c:pt idx="6">
                    <c:v>Sandnes</c:v>
                  </c:pt>
                  <c:pt idx="7">
                    <c:v>Gaular</c:v>
                  </c:pt>
                  <c:pt idx="8">
                    <c:v>Strand</c:v>
                  </c:pt>
                  <c:pt idx="9">
                    <c:v>Ullensvang</c:v>
                  </c:pt>
                  <c:pt idx="10">
                    <c:v>Sauda</c:v>
                  </c:pt>
                  <c:pt idx="11">
                    <c:v>Suldal</c:v>
                  </c:pt>
                  <c:pt idx="12">
                    <c:v>Forsand</c:v>
                  </c:pt>
                  <c:pt idx="13">
                    <c:v>Vik</c:v>
                  </c:pt>
                  <c:pt idx="14">
                    <c:v>Odda</c:v>
                  </c:pt>
                  <c:pt idx="15">
                    <c:v>Hjelmeland</c:v>
                  </c:pt>
                </c:lvl>
                <c:lvl>
                  <c:pt idx="0">
                    <c:v>427</c:v>
                  </c:pt>
                  <c:pt idx="1">
                    <c:v>349</c:v>
                  </c:pt>
                  <c:pt idx="2">
                    <c:v>314</c:v>
                  </c:pt>
                  <c:pt idx="3">
                    <c:v>306</c:v>
                  </c:pt>
                  <c:pt idx="4">
                    <c:v>264</c:v>
                  </c:pt>
                  <c:pt idx="5">
                    <c:v>256</c:v>
                  </c:pt>
                  <c:pt idx="6">
                    <c:v>245</c:v>
                  </c:pt>
                  <c:pt idx="7">
                    <c:v>240</c:v>
                  </c:pt>
                  <c:pt idx="8">
                    <c:v>238</c:v>
                  </c:pt>
                  <c:pt idx="9">
                    <c:v>179</c:v>
                  </c:pt>
                  <c:pt idx="10">
                    <c:v>165</c:v>
                  </c:pt>
                  <c:pt idx="11">
                    <c:v>157</c:v>
                  </c:pt>
                  <c:pt idx="12">
                    <c:v>77</c:v>
                  </c:pt>
                  <c:pt idx="13">
                    <c:v>74</c:v>
                  </c:pt>
                  <c:pt idx="14">
                    <c:v>71</c:v>
                  </c:pt>
                  <c:pt idx="15">
                    <c:v>52</c:v>
                  </c:pt>
                </c:lvl>
              </c:multiLvlStrCache>
            </c:multiLvlStrRef>
          </c:cat>
          <c:val>
            <c:numRef>
              <c:f>'Spes nivå'!$E$2:$E$17</c:f>
              <c:numCache>
                <c:formatCode>0.0</c:formatCode>
                <c:ptCount val="16"/>
                <c:pt idx="0">
                  <c:v>0.37243947858472998</c:v>
                </c:pt>
                <c:pt idx="1">
                  <c:v>4.6315789473684186</c:v>
                </c:pt>
                <c:pt idx="2">
                  <c:v>7.0782253356684182</c:v>
                </c:pt>
                <c:pt idx="3">
                  <c:v>2.1543985637342908</c:v>
                </c:pt>
                <c:pt idx="4">
                  <c:v>9.7004279600570609</c:v>
                </c:pt>
                <c:pt idx="5">
                  <c:v>9.475806451612911</c:v>
                </c:pt>
                <c:pt idx="6">
                  <c:v>7.958804176798739</c:v>
                </c:pt>
                <c:pt idx="7">
                  <c:v>5.7486631016042837</c:v>
                </c:pt>
                <c:pt idx="8">
                  <c:v>11.549632667008376</c:v>
                </c:pt>
                <c:pt idx="9">
                  <c:v>4.7986762272476557</c:v>
                </c:pt>
                <c:pt idx="10">
                  <c:v>17.743927542198428</c:v>
                </c:pt>
                <c:pt idx="11">
                  <c:v>3.7871524448705656</c:v>
                </c:pt>
                <c:pt idx="12">
                  <c:v>10.149750415973378</c:v>
                </c:pt>
                <c:pt idx="13">
                  <c:v>16.149068322981368</c:v>
                </c:pt>
                <c:pt idx="14">
                  <c:v>25.14172335600907</c:v>
                </c:pt>
                <c:pt idx="15">
                  <c:v>13.836065573770492</c:v>
                </c:pt>
              </c:numCache>
            </c:numRef>
          </c:val>
        </c:ser>
        <c:ser>
          <c:idx val="2"/>
          <c:order val="2"/>
          <c:tx>
            <c:strRef>
              <c:f>'Spes nivå'!$F$1</c:f>
              <c:strCache>
                <c:ptCount val="1"/>
                <c:pt idx="0">
                  <c:v>Tekn tjen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11"/>
              <c:layout>
                <c:manualLayout>
                  <c:x val="3.5746201966041113E-2"/>
                  <c:y val="0"/>
                </c:manualLayout>
              </c:layout>
              <c:showVal val="1"/>
            </c:dLbl>
            <c:showVal val="1"/>
          </c:dLbls>
          <c:cat>
            <c:multiLvlStrRef>
              <c:f>'Spes nivå'!$B$2:$C$17</c:f>
              <c:multiLvlStrCache>
                <c:ptCount val="16"/>
                <c:lvl>
                  <c:pt idx="0">
                    <c:v>Eidfjord</c:v>
                  </c:pt>
                  <c:pt idx="1">
                    <c:v>Voss</c:v>
                  </c:pt>
                  <c:pt idx="2">
                    <c:v>Førde</c:v>
                  </c:pt>
                  <c:pt idx="3">
                    <c:v>Ulvik</c:v>
                  </c:pt>
                  <c:pt idx="4">
                    <c:v>Balestrand</c:v>
                  </c:pt>
                  <c:pt idx="5">
                    <c:v>Granvin</c:v>
                  </c:pt>
                  <c:pt idx="6">
                    <c:v>Sandnes</c:v>
                  </c:pt>
                  <c:pt idx="7">
                    <c:v>Gaular</c:v>
                  </c:pt>
                  <c:pt idx="8">
                    <c:v>Strand</c:v>
                  </c:pt>
                  <c:pt idx="9">
                    <c:v>Ullensvang</c:v>
                  </c:pt>
                  <c:pt idx="10">
                    <c:v>Sauda</c:v>
                  </c:pt>
                  <c:pt idx="11">
                    <c:v>Suldal</c:v>
                  </c:pt>
                  <c:pt idx="12">
                    <c:v>Forsand</c:v>
                  </c:pt>
                  <c:pt idx="13">
                    <c:v>Vik</c:v>
                  </c:pt>
                  <c:pt idx="14">
                    <c:v>Odda</c:v>
                  </c:pt>
                  <c:pt idx="15">
                    <c:v>Hjelmeland</c:v>
                  </c:pt>
                </c:lvl>
                <c:lvl>
                  <c:pt idx="0">
                    <c:v>427</c:v>
                  </c:pt>
                  <c:pt idx="1">
                    <c:v>349</c:v>
                  </c:pt>
                  <c:pt idx="2">
                    <c:v>314</c:v>
                  </c:pt>
                  <c:pt idx="3">
                    <c:v>306</c:v>
                  </c:pt>
                  <c:pt idx="4">
                    <c:v>264</c:v>
                  </c:pt>
                  <c:pt idx="5">
                    <c:v>256</c:v>
                  </c:pt>
                  <c:pt idx="6">
                    <c:v>245</c:v>
                  </c:pt>
                  <c:pt idx="7">
                    <c:v>240</c:v>
                  </c:pt>
                  <c:pt idx="8">
                    <c:v>238</c:v>
                  </c:pt>
                  <c:pt idx="9">
                    <c:v>179</c:v>
                  </c:pt>
                  <c:pt idx="10">
                    <c:v>165</c:v>
                  </c:pt>
                  <c:pt idx="11">
                    <c:v>157</c:v>
                  </c:pt>
                  <c:pt idx="12">
                    <c:v>77</c:v>
                  </c:pt>
                  <c:pt idx="13">
                    <c:v>74</c:v>
                  </c:pt>
                  <c:pt idx="14">
                    <c:v>71</c:v>
                  </c:pt>
                  <c:pt idx="15">
                    <c:v>52</c:v>
                  </c:pt>
                </c:lvl>
              </c:multiLvlStrCache>
            </c:multiLvlStrRef>
          </c:cat>
          <c:val>
            <c:numRef>
              <c:f>'Spes nivå'!$F$2:$F$17</c:f>
              <c:numCache>
                <c:formatCode>0.0</c:formatCode>
                <c:ptCount val="16"/>
                <c:pt idx="0">
                  <c:v>0.55865921787709538</c:v>
                </c:pt>
                <c:pt idx="1">
                  <c:v>1.1368421052631581</c:v>
                </c:pt>
                <c:pt idx="2">
                  <c:v>2.8750729713952117</c:v>
                </c:pt>
                <c:pt idx="3">
                  <c:v>0.89766606822262085</c:v>
                </c:pt>
                <c:pt idx="4">
                  <c:v>0.4279600570613411</c:v>
                </c:pt>
                <c:pt idx="5">
                  <c:v>0</c:v>
                </c:pt>
                <c:pt idx="6">
                  <c:v>6.7315119439279076</c:v>
                </c:pt>
                <c:pt idx="7">
                  <c:v>2.0721925133689827</c:v>
                </c:pt>
                <c:pt idx="8">
                  <c:v>1.6060140099094482</c:v>
                </c:pt>
                <c:pt idx="9">
                  <c:v>3.5852178709321585</c:v>
                </c:pt>
                <c:pt idx="10">
                  <c:v>0.37052284890901638</c:v>
                </c:pt>
                <c:pt idx="11">
                  <c:v>0.52732502396931924</c:v>
                </c:pt>
                <c:pt idx="12">
                  <c:v>2.1630615640599014</c:v>
                </c:pt>
                <c:pt idx="13">
                  <c:v>2.0013802622498282</c:v>
                </c:pt>
                <c:pt idx="14">
                  <c:v>0.99206349206349242</c:v>
                </c:pt>
                <c:pt idx="15">
                  <c:v>0.13114754098360648</c:v>
                </c:pt>
              </c:numCache>
            </c:numRef>
          </c:val>
        </c:ser>
        <c:gapWidth val="30"/>
        <c:overlap val="100"/>
        <c:axId val="84802176"/>
        <c:axId val="84681088"/>
      </c:barChart>
      <c:catAx>
        <c:axId val="84802176"/>
        <c:scaling>
          <c:orientation val="minMax"/>
        </c:scaling>
        <c:axPos val="l"/>
        <c:tickLblPos val="low"/>
        <c:txPr>
          <a:bodyPr/>
          <a:lstStyle/>
          <a:p>
            <a:pPr>
              <a:defRPr sz="1200"/>
            </a:pPr>
            <a:endParaRPr lang="nb-NO"/>
          </a:p>
        </c:txPr>
        <c:crossAx val="84681088"/>
        <c:crosses val="autoZero"/>
        <c:auto val="1"/>
        <c:lblAlgn val="ctr"/>
        <c:lblOffset val="100"/>
      </c:catAx>
      <c:valAx>
        <c:axId val="84681088"/>
        <c:scaling>
          <c:orientation val="minMax"/>
        </c:scaling>
        <c:axPos val="b"/>
        <c:majorGridlines>
          <c:spPr>
            <a:ln>
              <a:solidFill>
                <a:srgbClr val="4F81BD">
                  <a:lumMod val="40000"/>
                  <a:lumOff val="60000"/>
                </a:srgbClr>
              </a:solidFill>
            </a:ln>
          </c:spPr>
        </c:majorGridlines>
        <c:numFmt formatCode="0" sourceLinked="0"/>
        <c:tickLblPos val="nextTo"/>
        <c:crossAx val="8480217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200"/>
          </a:pPr>
          <a:endParaRPr lang="nb-NO"/>
        </a:p>
      </c:txPr>
    </c:legend>
    <c:plotVisOnly val="1"/>
  </c:chart>
  <c:spPr>
    <a:ln>
      <a:noFill/>
    </a:ln>
  </c:spPr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nb-NO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autoTitleDeleted val="1"/>
    <c:plotArea>
      <c:layout>
        <c:manualLayout>
          <c:layoutTarget val="inner"/>
          <c:xMode val="edge"/>
          <c:yMode val="edge"/>
          <c:x val="7.9840883912173893E-2"/>
          <c:y val="9.8865504608757704E-2"/>
          <c:w val="0.85856185823797571"/>
          <c:h val="0.79966315556201917"/>
        </c:manualLayout>
      </c:layout>
      <c:radarChart>
        <c:radarStyle val="marker"/>
        <c:ser>
          <c:idx val="1"/>
          <c:order val="0"/>
          <c:tx>
            <c:strRef>
              <c:f>'kom-spes'!$B$5</c:f>
              <c:strCache>
                <c:ptCount val="1"/>
                <c:pt idx="0">
                  <c:v>Førde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'kom-spes'!$C$1:$E$1</c:f>
              <c:strCache>
                <c:ptCount val="3"/>
                <c:pt idx="0">
                  <c:v>Bosetting</c:v>
                </c:pt>
                <c:pt idx="1">
                  <c:v>Besøk</c:v>
                </c:pt>
                <c:pt idx="2">
                  <c:v>Bedrift</c:v>
                </c:pt>
              </c:strCache>
            </c:strRef>
          </c:cat>
          <c:val>
            <c:numRef>
              <c:f>'kom-spes'!$C$5:$E$5</c:f>
              <c:numCache>
                <c:formatCode>General</c:formatCode>
                <c:ptCount val="3"/>
                <c:pt idx="0">
                  <c:v>424</c:v>
                </c:pt>
                <c:pt idx="1">
                  <c:v>7</c:v>
                </c:pt>
                <c:pt idx="2">
                  <c:v>314</c:v>
                </c:pt>
              </c:numCache>
            </c:numRef>
          </c:val>
        </c:ser>
        <c:ser>
          <c:idx val="0"/>
          <c:order val="1"/>
          <c:tx>
            <c:strRef>
              <c:f>'kom-spes'!$B$6</c:f>
              <c:strCache>
                <c:ptCount val="1"/>
                <c:pt idx="0">
                  <c:v>Voss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strRef>
              <c:f>'kom-spes'!$C$1:$E$1</c:f>
              <c:strCache>
                <c:ptCount val="3"/>
                <c:pt idx="0">
                  <c:v>Bosetting</c:v>
                </c:pt>
                <c:pt idx="1">
                  <c:v>Besøk</c:v>
                </c:pt>
                <c:pt idx="2">
                  <c:v>Bedrift</c:v>
                </c:pt>
              </c:strCache>
            </c:strRef>
          </c:cat>
          <c:val>
            <c:numRef>
              <c:f>'kom-spes'!$C$6:$E$6</c:f>
              <c:numCache>
                <c:formatCode>General</c:formatCode>
                <c:ptCount val="3"/>
                <c:pt idx="0">
                  <c:v>295</c:v>
                </c:pt>
                <c:pt idx="1">
                  <c:v>28</c:v>
                </c:pt>
                <c:pt idx="2">
                  <c:v>349</c:v>
                </c:pt>
              </c:numCache>
            </c:numRef>
          </c:val>
        </c:ser>
        <c:ser>
          <c:idx val="2"/>
          <c:order val="2"/>
          <c:tx>
            <c:strRef>
              <c:f>'kom-spes'!$B$7</c:f>
              <c:strCache>
                <c:ptCount val="1"/>
                <c:pt idx="0">
                  <c:v>Sandnes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'kom-spes'!$C$1:$E$1</c:f>
              <c:strCache>
                <c:ptCount val="3"/>
                <c:pt idx="0">
                  <c:v>Bosetting</c:v>
                </c:pt>
                <c:pt idx="1">
                  <c:v>Besøk</c:v>
                </c:pt>
                <c:pt idx="2">
                  <c:v>Bedrift</c:v>
                </c:pt>
              </c:strCache>
            </c:strRef>
          </c:cat>
          <c:val>
            <c:numRef>
              <c:f>'kom-spes'!$C$7:$E$7</c:f>
              <c:numCache>
                <c:formatCode>General</c:formatCode>
                <c:ptCount val="3"/>
                <c:pt idx="0">
                  <c:v>346</c:v>
                </c:pt>
                <c:pt idx="1">
                  <c:v>33</c:v>
                </c:pt>
                <c:pt idx="2">
                  <c:v>245</c:v>
                </c:pt>
              </c:numCache>
            </c:numRef>
          </c:val>
        </c:ser>
        <c:ser>
          <c:idx val="3"/>
          <c:order val="3"/>
          <c:tx>
            <c:strRef>
              <c:f>'kom-spes'!$B$8</c:f>
              <c:strCache>
                <c:ptCount val="1"/>
                <c:pt idx="0">
                  <c:v>Eidfjord</c:v>
                </c:pt>
              </c:strCache>
            </c:strRef>
          </c:tx>
          <c:marker>
            <c:symbol val="none"/>
          </c:marker>
          <c:cat>
            <c:strRef>
              <c:f>'kom-spes'!$C$1:$E$1</c:f>
              <c:strCache>
                <c:ptCount val="3"/>
                <c:pt idx="0">
                  <c:v>Bosetting</c:v>
                </c:pt>
                <c:pt idx="1">
                  <c:v>Besøk</c:v>
                </c:pt>
                <c:pt idx="2">
                  <c:v>Bedrift</c:v>
                </c:pt>
              </c:strCache>
            </c:strRef>
          </c:cat>
          <c:val>
            <c:numRef>
              <c:f>'kom-spes'!$C$8:$E$8</c:f>
              <c:numCache>
                <c:formatCode>General</c:formatCode>
                <c:ptCount val="3"/>
                <c:pt idx="0">
                  <c:v>135</c:v>
                </c:pt>
                <c:pt idx="1">
                  <c:v>36</c:v>
                </c:pt>
                <c:pt idx="2">
                  <c:v>427</c:v>
                </c:pt>
              </c:numCache>
            </c:numRef>
          </c:val>
        </c:ser>
        <c:ser>
          <c:idx val="4"/>
          <c:order val="4"/>
          <c:tx>
            <c:strRef>
              <c:f>'kom-spes'!$B$9</c:f>
              <c:strCache>
                <c:ptCount val="1"/>
                <c:pt idx="0">
                  <c:v>Ulvik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strRef>
              <c:f>'kom-spes'!$C$1:$E$1</c:f>
              <c:strCache>
                <c:ptCount val="3"/>
                <c:pt idx="0">
                  <c:v>Bosetting</c:v>
                </c:pt>
                <c:pt idx="1">
                  <c:v>Besøk</c:v>
                </c:pt>
                <c:pt idx="2">
                  <c:v>Bedrift</c:v>
                </c:pt>
              </c:strCache>
            </c:strRef>
          </c:cat>
          <c:val>
            <c:numRef>
              <c:f>'kom-spes'!$C$9:$E$9</c:f>
              <c:numCache>
                <c:formatCode>General</c:formatCode>
                <c:ptCount val="3"/>
                <c:pt idx="0">
                  <c:v>203</c:v>
                </c:pt>
                <c:pt idx="1">
                  <c:v>94</c:v>
                </c:pt>
                <c:pt idx="2">
                  <c:v>306</c:v>
                </c:pt>
              </c:numCache>
            </c:numRef>
          </c:val>
        </c:ser>
        <c:axId val="84725120"/>
        <c:axId val="84780160"/>
      </c:radarChart>
      <c:catAx>
        <c:axId val="84725120"/>
        <c:scaling>
          <c:orientation val="minMax"/>
        </c:scaling>
        <c:delete val="1"/>
        <c:axPos val="b"/>
        <c:majorGridlines/>
        <c:tickLblPos val="none"/>
        <c:crossAx val="84780160"/>
        <c:crosses val="autoZero"/>
        <c:auto val="1"/>
        <c:lblAlgn val="ctr"/>
        <c:lblOffset val="100"/>
      </c:catAx>
      <c:valAx>
        <c:axId val="84780160"/>
        <c:scaling>
          <c:orientation val="maxMin"/>
          <c:max val="430"/>
          <c:min val="0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General" sourceLinked="1"/>
        <c:majorTickMark val="cross"/>
        <c:tickLblPos val="nextTo"/>
        <c:spPr>
          <a:ln>
            <a:solidFill>
              <a:schemeClr val="accent1">
                <a:lumMod val="20000"/>
                <a:lumOff val="8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bg1">
                    <a:lumMod val="75000"/>
                  </a:schemeClr>
                </a:solidFill>
              </a:defRPr>
            </a:pPr>
            <a:endParaRPr lang="nb-NO"/>
          </a:p>
        </c:txPr>
        <c:crossAx val="84725120"/>
        <c:crosses val="autoZero"/>
        <c:crossBetween val="between"/>
        <c:majorUnit val="50"/>
      </c:valAx>
    </c:plotArea>
    <c:legend>
      <c:legendPos val="b"/>
      <c:layout>
        <c:manualLayout>
          <c:xMode val="edge"/>
          <c:yMode val="edge"/>
          <c:x val="0.17439093484419324"/>
          <c:y val="0.80782249184551169"/>
          <c:w val="0.71920679886685557"/>
          <c:h val="0.14644311941218488"/>
        </c:manualLayout>
      </c:layout>
      <c:txPr>
        <a:bodyPr/>
        <a:lstStyle/>
        <a:p>
          <a:pPr>
            <a:defRPr sz="1800"/>
          </a:pPr>
          <a:endParaRPr lang="nb-NO"/>
        </a:p>
      </c:txPr>
    </c:legend>
    <c:plotVisOnly val="1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nb-NO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autoTitleDeleted val="1"/>
    <c:plotArea>
      <c:layout>
        <c:manualLayout>
          <c:layoutTarget val="inner"/>
          <c:xMode val="edge"/>
          <c:yMode val="edge"/>
          <c:x val="7.9840883912173893E-2"/>
          <c:y val="9.8865504608757704E-2"/>
          <c:w val="0.85856185823797571"/>
          <c:h val="0.79966315556201917"/>
        </c:manualLayout>
      </c:layout>
      <c:radarChart>
        <c:radarStyle val="marker"/>
        <c:ser>
          <c:idx val="1"/>
          <c:order val="0"/>
          <c:tx>
            <c:strRef>
              <c:f>'kom-spes'!$B$10</c:f>
              <c:strCache>
                <c:ptCount val="1"/>
                <c:pt idx="0">
                  <c:v>Hjelmeland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'kom-spes'!$C$1:$E$1</c:f>
              <c:strCache>
                <c:ptCount val="3"/>
                <c:pt idx="0">
                  <c:v>Bosetting</c:v>
                </c:pt>
                <c:pt idx="1">
                  <c:v>Besøk</c:v>
                </c:pt>
                <c:pt idx="2">
                  <c:v>Bedrift</c:v>
                </c:pt>
              </c:strCache>
            </c:strRef>
          </c:cat>
          <c:val>
            <c:numRef>
              <c:f>'kom-spes'!$C$10:$E$10</c:f>
              <c:numCache>
                <c:formatCode>General</c:formatCode>
                <c:ptCount val="3"/>
                <c:pt idx="0">
                  <c:v>308</c:v>
                </c:pt>
                <c:pt idx="1">
                  <c:v>214</c:v>
                </c:pt>
                <c:pt idx="2">
                  <c:v>52</c:v>
                </c:pt>
              </c:numCache>
            </c:numRef>
          </c:val>
        </c:ser>
        <c:ser>
          <c:idx val="0"/>
          <c:order val="1"/>
          <c:tx>
            <c:strRef>
              <c:f>'kom-spes'!$B$11</c:f>
              <c:strCache>
                <c:ptCount val="1"/>
                <c:pt idx="0">
                  <c:v>Odda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strRef>
              <c:f>'kom-spes'!$C$1:$E$1</c:f>
              <c:strCache>
                <c:ptCount val="3"/>
                <c:pt idx="0">
                  <c:v>Bosetting</c:v>
                </c:pt>
                <c:pt idx="1">
                  <c:v>Besøk</c:v>
                </c:pt>
                <c:pt idx="2">
                  <c:v>Bedrift</c:v>
                </c:pt>
              </c:strCache>
            </c:strRef>
          </c:cat>
          <c:val>
            <c:numRef>
              <c:f>'kom-spes'!$C$11:$E$11</c:f>
              <c:numCache>
                <c:formatCode>General</c:formatCode>
                <c:ptCount val="3"/>
                <c:pt idx="0">
                  <c:v>393</c:v>
                </c:pt>
                <c:pt idx="1">
                  <c:v>118</c:v>
                </c:pt>
                <c:pt idx="2">
                  <c:v>71</c:v>
                </c:pt>
              </c:numCache>
            </c:numRef>
          </c:val>
        </c:ser>
        <c:ser>
          <c:idx val="2"/>
          <c:order val="2"/>
          <c:tx>
            <c:strRef>
              <c:f>'kom-spes'!$B$12</c:f>
              <c:strCache>
                <c:ptCount val="1"/>
                <c:pt idx="0">
                  <c:v>Vik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'kom-spes'!$C$1:$E$1</c:f>
              <c:strCache>
                <c:ptCount val="3"/>
                <c:pt idx="0">
                  <c:v>Bosetting</c:v>
                </c:pt>
                <c:pt idx="1">
                  <c:v>Besøk</c:v>
                </c:pt>
                <c:pt idx="2">
                  <c:v>Bedrift</c:v>
                </c:pt>
              </c:strCache>
            </c:strRef>
          </c:cat>
          <c:val>
            <c:numRef>
              <c:f>'kom-spes'!$C$12:$E$12</c:f>
              <c:numCache>
                <c:formatCode>General</c:formatCode>
                <c:ptCount val="3"/>
                <c:pt idx="0">
                  <c:v>259</c:v>
                </c:pt>
                <c:pt idx="1">
                  <c:v>262</c:v>
                </c:pt>
                <c:pt idx="2">
                  <c:v>74</c:v>
                </c:pt>
              </c:numCache>
            </c:numRef>
          </c:val>
        </c:ser>
        <c:ser>
          <c:idx val="3"/>
          <c:order val="3"/>
          <c:tx>
            <c:strRef>
              <c:f>'kom-spes'!$B$13</c:f>
              <c:strCache>
                <c:ptCount val="1"/>
                <c:pt idx="0">
                  <c:v>Forsand</c:v>
                </c:pt>
              </c:strCache>
            </c:strRef>
          </c:tx>
          <c:marker>
            <c:symbol val="none"/>
          </c:marker>
          <c:cat>
            <c:strRef>
              <c:f>'kom-spes'!$C$1:$E$1</c:f>
              <c:strCache>
                <c:ptCount val="3"/>
                <c:pt idx="0">
                  <c:v>Bosetting</c:v>
                </c:pt>
                <c:pt idx="1">
                  <c:v>Besøk</c:v>
                </c:pt>
                <c:pt idx="2">
                  <c:v>Bedrift</c:v>
                </c:pt>
              </c:strCache>
            </c:strRef>
          </c:cat>
          <c:val>
            <c:numRef>
              <c:f>'kom-spes'!$C$13:$E$13</c:f>
              <c:numCache>
                <c:formatCode>General</c:formatCode>
                <c:ptCount val="3"/>
                <c:pt idx="0">
                  <c:v>191</c:v>
                </c:pt>
                <c:pt idx="1">
                  <c:v>349</c:v>
                </c:pt>
                <c:pt idx="2">
                  <c:v>77</c:v>
                </c:pt>
              </c:numCache>
            </c:numRef>
          </c:val>
        </c:ser>
        <c:axId val="84789888"/>
        <c:axId val="84935424"/>
      </c:radarChart>
      <c:catAx>
        <c:axId val="84789888"/>
        <c:scaling>
          <c:orientation val="minMax"/>
        </c:scaling>
        <c:delete val="1"/>
        <c:axPos val="b"/>
        <c:majorGridlines/>
        <c:tickLblPos val="none"/>
        <c:crossAx val="84935424"/>
        <c:crosses val="autoZero"/>
        <c:auto val="1"/>
        <c:lblAlgn val="ctr"/>
        <c:lblOffset val="100"/>
      </c:catAx>
      <c:valAx>
        <c:axId val="84935424"/>
        <c:scaling>
          <c:orientation val="maxMin"/>
          <c:max val="430"/>
          <c:min val="0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General" sourceLinked="1"/>
        <c:majorTickMark val="cross"/>
        <c:tickLblPos val="nextTo"/>
        <c:spPr>
          <a:ln>
            <a:solidFill>
              <a:schemeClr val="accent1">
                <a:lumMod val="20000"/>
                <a:lumOff val="8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bg1">
                    <a:lumMod val="75000"/>
                  </a:schemeClr>
                </a:solidFill>
              </a:defRPr>
            </a:pPr>
            <a:endParaRPr lang="nb-NO"/>
          </a:p>
        </c:txPr>
        <c:crossAx val="84789888"/>
        <c:crosses val="autoZero"/>
        <c:crossBetween val="between"/>
        <c:majorUnit val="50"/>
      </c:valAx>
    </c:plotArea>
    <c:legend>
      <c:legendPos val="b"/>
      <c:layout>
        <c:manualLayout>
          <c:xMode val="edge"/>
          <c:yMode val="edge"/>
          <c:x val="5.9712569793779133E-2"/>
          <c:y val="0.84666215800359301"/>
          <c:w val="0.84921704219231453"/>
          <c:h val="4.8815581367055272E-2"/>
        </c:manualLayout>
      </c:layout>
      <c:txPr>
        <a:bodyPr/>
        <a:lstStyle/>
        <a:p>
          <a:pPr>
            <a:defRPr sz="2000"/>
          </a:pPr>
          <a:endParaRPr lang="nb-NO"/>
        </a:p>
      </c:txPr>
    </c:legend>
    <c:plotVisOnly val="1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nb-NO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autoTitleDeleted val="1"/>
    <c:plotArea>
      <c:layout>
        <c:manualLayout>
          <c:layoutTarget val="inner"/>
          <c:xMode val="edge"/>
          <c:yMode val="edge"/>
          <c:x val="7.9840883912173893E-2"/>
          <c:y val="9.8865504608757704E-2"/>
          <c:w val="0.85856185823797571"/>
          <c:h val="0.79966315556201917"/>
        </c:manualLayout>
      </c:layout>
      <c:radarChart>
        <c:radarStyle val="marker"/>
        <c:ser>
          <c:idx val="1"/>
          <c:order val="0"/>
          <c:tx>
            <c:strRef>
              <c:f>'kom-spes'!$B$2</c:f>
              <c:strCache>
                <c:ptCount val="1"/>
                <c:pt idx="0">
                  <c:v>Granvin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'kom-spes'!$C$1:$E$1</c:f>
              <c:strCache>
                <c:ptCount val="3"/>
                <c:pt idx="0">
                  <c:v>Bosetting</c:v>
                </c:pt>
                <c:pt idx="1">
                  <c:v>Besøk</c:v>
                </c:pt>
                <c:pt idx="2">
                  <c:v>Bedrift</c:v>
                </c:pt>
              </c:strCache>
            </c:strRef>
          </c:cat>
          <c:val>
            <c:numRef>
              <c:f>'kom-spes'!$C$2:$E$2</c:f>
              <c:numCache>
                <c:formatCode>General</c:formatCode>
                <c:ptCount val="3"/>
                <c:pt idx="0">
                  <c:v>87</c:v>
                </c:pt>
                <c:pt idx="1">
                  <c:v>288</c:v>
                </c:pt>
                <c:pt idx="2">
                  <c:v>256</c:v>
                </c:pt>
              </c:numCache>
            </c:numRef>
          </c:val>
        </c:ser>
        <c:ser>
          <c:idx val="0"/>
          <c:order val="1"/>
          <c:tx>
            <c:strRef>
              <c:f>'kom-spes'!$B$3</c:f>
              <c:strCache>
                <c:ptCount val="1"/>
                <c:pt idx="0">
                  <c:v>Strand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strRef>
              <c:f>'kom-spes'!$C$1:$E$1</c:f>
              <c:strCache>
                <c:ptCount val="3"/>
                <c:pt idx="0">
                  <c:v>Bosetting</c:v>
                </c:pt>
                <c:pt idx="1">
                  <c:v>Besøk</c:v>
                </c:pt>
                <c:pt idx="2">
                  <c:v>Bedrift</c:v>
                </c:pt>
              </c:strCache>
            </c:strRef>
          </c:cat>
          <c:val>
            <c:numRef>
              <c:f>'kom-spes'!$C$3:$E$3</c:f>
              <c:numCache>
                <c:formatCode>General</c:formatCode>
                <c:ptCount val="3"/>
                <c:pt idx="0">
                  <c:v>94</c:v>
                </c:pt>
                <c:pt idx="1">
                  <c:v>210</c:v>
                </c:pt>
                <c:pt idx="2">
                  <c:v>238</c:v>
                </c:pt>
              </c:numCache>
            </c:numRef>
          </c:val>
        </c:ser>
        <c:ser>
          <c:idx val="2"/>
          <c:order val="2"/>
          <c:tx>
            <c:strRef>
              <c:f>'kom-spes'!$B$4</c:f>
              <c:strCache>
                <c:ptCount val="1"/>
                <c:pt idx="0">
                  <c:v>Gaular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'kom-spes'!$C$1:$E$1</c:f>
              <c:strCache>
                <c:ptCount val="3"/>
                <c:pt idx="0">
                  <c:v>Bosetting</c:v>
                </c:pt>
                <c:pt idx="1">
                  <c:v>Besøk</c:v>
                </c:pt>
                <c:pt idx="2">
                  <c:v>Bedrift</c:v>
                </c:pt>
              </c:strCache>
            </c:strRef>
          </c:cat>
          <c:val>
            <c:numRef>
              <c:f>'kom-spes'!$C$4:$E$4</c:f>
              <c:numCache>
                <c:formatCode>General</c:formatCode>
                <c:ptCount val="3"/>
                <c:pt idx="0">
                  <c:v>96</c:v>
                </c:pt>
                <c:pt idx="1">
                  <c:v>400</c:v>
                </c:pt>
                <c:pt idx="2">
                  <c:v>240</c:v>
                </c:pt>
              </c:numCache>
            </c:numRef>
          </c:val>
        </c:ser>
        <c:axId val="84952960"/>
        <c:axId val="84954496"/>
      </c:radarChart>
      <c:catAx>
        <c:axId val="84952960"/>
        <c:scaling>
          <c:orientation val="minMax"/>
        </c:scaling>
        <c:delete val="1"/>
        <c:axPos val="b"/>
        <c:majorGridlines/>
        <c:tickLblPos val="none"/>
        <c:crossAx val="84954496"/>
        <c:crosses val="autoZero"/>
        <c:auto val="1"/>
        <c:lblAlgn val="ctr"/>
        <c:lblOffset val="100"/>
      </c:catAx>
      <c:valAx>
        <c:axId val="84954496"/>
        <c:scaling>
          <c:orientation val="maxMin"/>
          <c:max val="430"/>
          <c:min val="0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General" sourceLinked="1"/>
        <c:majorTickMark val="cross"/>
        <c:tickLblPos val="nextTo"/>
        <c:spPr>
          <a:ln>
            <a:solidFill>
              <a:schemeClr val="accent1">
                <a:lumMod val="20000"/>
                <a:lumOff val="8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bg1">
                    <a:lumMod val="75000"/>
                  </a:schemeClr>
                </a:solidFill>
              </a:defRPr>
            </a:pPr>
            <a:endParaRPr lang="nb-NO"/>
          </a:p>
        </c:txPr>
        <c:crossAx val="84952960"/>
        <c:crosses val="autoZero"/>
        <c:crossBetween val="between"/>
        <c:majorUnit val="50"/>
      </c:valAx>
    </c:plotArea>
    <c:legend>
      <c:legendPos val="b"/>
      <c:layout>
        <c:manualLayout>
          <c:xMode val="edge"/>
          <c:yMode val="edge"/>
          <c:x val="0.22954376137079421"/>
          <c:y val="0.86029549634655234"/>
          <c:w val="0.62212672620246645"/>
          <c:h val="4.8815581367055272E-2"/>
        </c:manualLayout>
      </c:layout>
      <c:txPr>
        <a:bodyPr/>
        <a:lstStyle/>
        <a:p>
          <a:pPr>
            <a:defRPr sz="2000"/>
          </a:pPr>
          <a:endParaRPr lang="nb-NO"/>
        </a:p>
      </c:txPr>
    </c:legend>
    <c:plotVisOnly val="1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nb-NO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9FAE1E-C6B0-49DC-81AB-F76C09325E0B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D086A3DD-ABD6-4DE8-89EF-F19034AA0CB7}">
      <dgm:prSet phldrT="[Teks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nb-NO" b="1" dirty="0"/>
            <a:t>Bosetting</a:t>
          </a:r>
        </a:p>
      </dgm:t>
    </dgm:pt>
    <dgm:pt modelId="{BCB0CFA8-B278-4E94-9421-57608B9A21FB}" type="parTrans" cxnId="{F1AABDF5-A083-42D6-9FC7-FFB75A2A523C}">
      <dgm:prSet/>
      <dgm:spPr/>
      <dgm:t>
        <a:bodyPr/>
        <a:lstStyle/>
        <a:p>
          <a:endParaRPr lang="nb-NO"/>
        </a:p>
      </dgm:t>
    </dgm:pt>
    <dgm:pt modelId="{99FEC985-3BD8-4C72-BA08-F24A07D9DC6B}" type="sibTrans" cxnId="{F1AABDF5-A083-42D6-9FC7-FFB75A2A523C}">
      <dgm:prSet/>
      <dgm:spPr/>
      <dgm:t>
        <a:bodyPr/>
        <a:lstStyle/>
        <a:p>
          <a:endParaRPr lang="nb-NO"/>
        </a:p>
      </dgm:t>
    </dgm:pt>
    <dgm:pt modelId="{8CF630B4-E5C3-4A02-A1B2-31393932E8F3}">
      <dgm:prSet phldrT="[Teks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nb-NO" b="1" dirty="0"/>
            <a:t>Bedrift</a:t>
          </a:r>
        </a:p>
      </dgm:t>
    </dgm:pt>
    <dgm:pt modelId="{3AFDA23E-F289-48CD-B8BD-110F1483FF9B}" type="parTrans" cxnId="{3CFA4CDF-6163-457E-9113-B69EF0CEBF25}">
      <dgm:prSet/>
      <dgm:spPr/>
      <dgm:t>
        <a:bodyPr/>
        <a:lstStyle/>
        <a:p>
          <a:endParaRPr lang="nb-NO"/>
        </a:p>
      </dgm:t>
    </dgm:pt>
    <dgm:pt modelId="{A406B6A2-F3AC-4FDC-9C63-5B902B008B77}" type="sibTrans" cxnId="{3CFA4CDF-6163-457E-9113-B69EF0CEBF25}">
      <dgm:prSet/>
      <dgm:spPr/>
      <dgm:t>
        <a:bodyPr/>
        <a:lstStyle/>
        <a:p>
          <a:endParaRPr lang="nb-NO"/>
        </a:p>
      </dgm:t>
    </dgm:pt>
    <dgm:pt modelId="{5A5D5478-3B2D-4794-90A6-B4F4818DC176}">
      <dgm:prSet phldrT="[Tekst]"/>
      <dgm:spPr/>
      <dgm:t>
        <a:bodyPr/>
        <a:lstStyle/>
        <a:p>
          <a:r>
            <a:rPr lang="nb-NO" b="1" dirty="0"/>
            <a:t>Utvikling</a:t>
          </a:r>
        </a:p>
      </dgm:t>
    </dgm:pt>
    <dgm:pt modelId="{30046249-558F-4A03-84B1-B7795281EA67}" type="parTrans" cxnId="{682DD671-D807-4D0F-9D02-93A1E0A01A98}">
      <dgm:prSet/>
      <dgm:spPr/>
      <dgm:t>
        <a:bodyPr/>
        <a:lstStyle/>
        <a:p>
          <a:endParaRPr lang="nb-NO"/>
        </a:p>
      </dgm:t>
    </dgm:pt>
    <dgm:pt modelId="{132A3EFC-E1CA-404F-B40D-0714BAE6376E}" type="sibTrans" cxnId="{682DD671-D807-4D0F-9D02-93A1E0A01A98}">
      <dgm:prSet/>
      <dgm:spPr/>
      <dgm:t>
        <a:bodyPr/>
        <a:lstStyle/>
        <a:p>
          <a:endParaRPr lang="nb-NO"/>
        </a:p>
      </dgm:t>
    </dgm:pt>
    <dgm:pt modelId="{A9165D14-9A06-48AD-801C-F48FE7765387}">
      <dgm:prSet phldrT="[Teks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nb-NO" b="1" dirty="0"/>
            <a:t>Besøk</a:t>
          </a:r>
        </a:p>
      </dgm:t>
    </dgm:pt>
    <dgm:pt modelId="{BC8598D5-DE62-413C-8C79-5F32B95B997F}" type="parTrans" cxnId="{6763BB34-AEF7-4AD3-BB24-6523E4F9E99C}">
      <dgm:prSet/>
      <dgm:spPr/>
      <dgm:t>
        <a:bodyPr/>
        <a:lstStyle/>
        <a:p>
          <a:endParaRPr lang="nb-NO"/>
        </a:p>
      </dgm:t>
    </dgm:pt>
    <dgm:pt modelId="{D67C2E5C-011B-4663-AC2B-6A4C90E12090}" type="sibTrans" cxnId="{6763BB34-AEF7-4AD3-BB24-6523E4F9E99C}">
      <dgm:prSet/>
      <dgm:spPr/>
      <dgm:t>
        <a:bodyPr/>
        <a:lstStyle/>
        <a:p>
          <a:endParaRPr lang="nb-NO"/>
        </a:p>
      </dgm:t>
    </dgm:pt>
    <dgm:pt modelId="{C8989815-73C8-4A9A-893D-E6B6498AC937}" type="pres">
      <dgm:prSet presAssocID="{A99FAE1E-C6B0-49DC-81AB-F76C09325E0B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3482F46E-82D2-4C1A-98EC-6951A3361AF0}" type="pres">
      <dgm:prSet presAssocID="{A99FAE1E-C6B0-49DC-81AB-F76C09325E0B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0B61C31-5E8D-4A98-83D6-AF5A4F6200E1}" type="pres">
      <dgm:prSet presAssocID="{A99FAE1E-C6B0-49DC-81AB-F76C09325E0B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0EED75C-0271-46EC-8C7D-5664A6FEF00D}" type="pres">
      <dgm:prSet presAssocID="{A99FAE1E-C6B0-49DC-81AB-F76C09325E0B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EDC1CA9-AB58-4349-90BB-DFEAF4643A7A}" type="pres">
      <dgm:prSet presAssocID="{A99FAE1E-C6B0-49DC-81AB-F76C09325E0B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15E9ACB2-4F47-4527-A991-FAF5AD23C3C7}" type="presOf" srcId="{A9165D14-9A06-48AD-801C-F48FE7765387}" destId="{EEDC1CA9-AB58-4349-90BB-DFEAF4643A7A}" srcOrd="0" destOrd="0" presId="urn:microsoft.com/office/officeart/2005/8/layout/pyramid4"/>
    <dgm:cxn modelId="{6763BB34-AEF7-4AD3-BB24-6523E4F9E99C}" srcId="{A99FAE1E-C6B0-49DC-81AB-F76C09325E0B}" destId="{A9165D14-9A06-48AD-801C-F48FE7765387}" srcOrd="3" destOrd="0" parTransId="{BC8598D5-DE62-413C-8C79-5F32B95B997F}" sibTransId="{D67C2E5C-011B-4663-AC2B-6A4C90E12090}"/>
    <dgm:cxn modelId="{B68DDDDF-8382-479A-87C1-B08533124033}" type="presOf" srcId="{8CF630B4-E5C3-4A02-A1B2-31393932E8F3}" destId="{70B61C31-5E8D-4A98-83D6-AF5A4F6200E1}" srcOrd="0" destOrd="0" presId="urn:microsoft.com/office/officeart/2005/8/layout/pyramid4"/>
    <dgm:cxn modelId="{7A288675-4032-4DB7-A1FA-FC4E36164003}" type="presOf" srcId="{5A5D5478-3B2D-4794-90A6-B4F4818DC176}" destId="{80EED75C-0271-46EC-8C7D-5664A6FEF00D}" srcOrd="0" destOrd="0" presId="urn:microsoft.com/office/officeart/2005/8/layout/pyramid4"/>
    <dgm:cxn modelId="{682DD671-D807-4D0F-9D02-93A1E0A01A98}" srcId="{A99FAE1E-C6B0-49DC-81AB-F76C09325E0B}" destId="{5A5D5478-3B2D-4794-90A6-B4F4818DC176}" srcOrd="2" destOrd="0" parTransId="{30046249-558F-4A03-84B1-B7795281EA67}" sibTransId="{132A3EFC-E1CA-404F-B40D-0714BAE6376E}"/>
    <dgm:cxn modelId="{25E1D3DC-47B1-4853-ADF9-1D5B92E97385}" type="presOf" srcId="{A99FAE1E-C6B0-49DC-81AB-F76C09325E0B}" destId="{C8989815-73C8-4A9A-893D-E6B6498AC937}" srcOrd="0" destOrd="0" presId="urn:microsoft.com/office/officeart/2005/8/layout/pyramid4"/>
    <dgm:cxn modelId="{1E7530EE-A88E-4629-A47C-16797EE30EBD}" type="presOf" srcId="{D086A3DD-ABD6-4DE8-89EF-F19034AA0CB7}" destId="{3482F46E-82D2-4C1A-98EC-6951A3361AF0}" srcOrd="0" destOrd="0" presId="urn:microsoft.com/office/officeart/2005/8/layout/pyramid4"/>
    <dgm:cxn modelId="{F1AABDF5-A083-42D6-9FC7-FFB75A2A523C}" srcId="{A99FAE1E-C6B0-49DC-81AB-F76C09325E0B}" destId="{D086A3DD-ABD6-4DE8-89EF-F19034AA0CB7}" srcOrd="0" destOrd="0" parTransId="{BCB0CFA8-B278-4E94-9421-57608B9A21FB}" sibTransId="{99FEC985-3BD8-4C72-BA08-F24A07D9DC6B}"/>
    <dgm:cxn modelId="{3CFA4CDF-6163-457E-9113-B69EF0CEBF25}" srcId="{A99FAE1E-C6B0-49DC-81AB-F76C09325E0B}" destId="{8CF630B4-E5C3-4A02-A1B2-31393932E8F3}" srcOrd="1" destOrd="0" parTransId="{3AFDA23E-F289-48CD-B8BD-110F1483FF9B}" sibTransId="{A406B6A2-F3AC-4FDC-9C63-5B902B008B77}"/>
    <dgm:cxn modelId="{7C819855-00AB-4B72-B6DF-1B7A24E7172B}" type="presParOf" srcId="{C8989815-73C8-4A9A-893D-E6B6498AC937}" destId="{3482F46E-82D2-4C1A-98EC-6951A3361AF0}" srcOrd="0" destOrd="0" presId="urn:microsoft.com/office/officeart/2005/8/layout/pyramid4"/>
    <dgm:cxn modelId="{8D0D1E02-9D89-4F1D-9DE8-29EBD4FD73CD}" type="presParOf" srcId="{C8989815-73C8-4A9A-893D-E6B6498AC937}" destId="{70B61C31-5E8D-4A98-83D6-AF5A4F6200E1}" srcOrd="1" destOrd="0" presId="urn:microsoft.com/office/officeart/2005/8/layout/pyramid4"/>
    <dgm:cxn modelId="{6D8BFB74-E7D1-4332-9A35-9B7764EE7C05}" type="presParOf" srcId="{C8989815-73C8-4A9A-893D-E6B6498AC937}" destId="{80EED75C-0271-46EC-8C7D-5664A6FEF00D}" srcOrd="2" destOrd="0" presId="urn:microsoft.com/office/officeart/2005/8/layout/pyramid4"/>
    <dgm:cxn modelId="{B1A98A66-C317-4616-8BAC-7AA372DAD9A5}" type="presParOf" srcId="{C8989815-73C8-4A9A-893D-E6B6498AC937}" destId="{EEDC1CA9-AB58-4349-90BB-DFEAF4643A7A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9FAE1E-C6B0-49DC-81AB-F76C09325E0B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D086A3DD-ABD6-4DE8-89EF-F19034AA0CB7}">
      <dgm:prSet phldrT="[Teks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nb-NO" b="1" dirty="0"/>
            <a:t>Bosetting</a:t>
          </a:r>
        </a:p>
      </dgm:t>
    </dgm:pt>
    <dgm:pt modelId="{BCB0CFA8-B278-4E94-9421-57608B9A21FB}" type="parTrans" cxnId="{F1AABDF5-A083-42D6-9FC7-FFB75A2A523C}">
      <dgm:prSet/>
      <dgm:spPr/>
      <dgm:t>
        <a:bodyPr/>
        <a:lstStyle/>
        <a:p>
          <a:endParaRPr lang="nb-NO"/>
        </a:p>
      </dgm:t>
    </dgm:pt>
    <dgm:pt modelId="{99FEC985-3BD8-4C72-BA08-F24A07D9DC6B}" type="sibTrans" cxnId="{F1AABDF5-A083-42D6-9FC7-FFB75A2A523C}">
      <dgm:prSet/>
      <dgm:spPr/>
      <dgm:t>
        <a:bodyPr/>
        <a:lstStyle/>
        <a:p>
          <a:endParaRPr lang="nb-NO"/>
        </a:p>
      </dgm:t>
    </dgm:pt>
    <dgm:pt modelId="{8CF630B4-E5C3-4A02-A1B2-31393932E8F3}">
      <dgm:prSet phldrT="[Teks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nb-NO" b="1" dirty="0"/>
            <a:t>Bedrift</a:t>
          </a:r>
        </a:p>
      </dgm:t>
    </dgm:pt>
    <dgm:pt modelId="{3AFDA23E-F289-48CD-B8BD-110F1483FF9B}" type="parTrans" cxnId="{3CFA4CDF-6163-457E-9113-B69EF0CEBF25}">
      <dgm:prSet/>
      <dgm:spPr/>
      <dgm:t>
        <a:bodyPr/>
        <a:lstStyle/>
        <a:p>
          <a:endParaRPr lang="nb-NO"/>
        </a:p>
      </dgm:t>
    </dgm:pt>
    <dgm:pt modelId="{A406B6A2-F3AC-4FDC-9C63-5B902B008B77}" type="sibTrans" cxnId="{3CFA4CDF-6163-457E-9113-B69EF0CEBF25}">
      <dgm:prSet/>
      <dgm:spPr/>
      <dgm:t>
        <a:bodyPr/>
        <a:lstStyle/>
        <a:p>
          <a:endParaRPr lang="nb-NO"/>
        </a:p>
      </dgm:t>
    </dgm:pt>
    <dgm:pt modelId="{5A5D5478-3B2D-4794-90A6-B4F4818DC176}">
      <dgm:prSet phldrT="[Tekst]"/>
      <dgm:spPr/>
      <dgm:t>
        <a:bodyPr/>
        <a:lstStyle/>
        <a:p>
          <a:r>
            <a:rPr lang="nb-NO" b="1" dirty="0"/>
            <a:t>Utvikling</a:t>
          </a:r>
        </a:p>
      </dgm:t>
    </dgm:pt>
    <dgm:pt modelId="{30046249-558F-4A03-84B1-B7795281EA67}" type="parTrans" cxnId="{682DD671-D807-4D0F-9D02-93A1E0A01A98}">
      <dgm:prSet/>
      <dgm:spPr/>
      <dgm:t>
        <a:bodyPr/>
        <a:lstStyle/>
        <a:p>
          <a:endParaRPr lang="nb-NO"/>
        </a:p>
      </dgm:t>
    </dgm:pt>
    <dgm:pt modelId="{132A3EFC-E1CA-404F-B40D-0714BAE6376E}" type="sibTrans" cxnId="{682DD671-D807-4D0F-9D02-93A1E0A01A98}">
      <dgm:prSet/>
      <dgm:spPr/>
      <dgm:t>
        <a:bodyPr/>
        <a:lstStyle/>
        <a:p>
          <a:endParaRPr lang="nb-NO"/>
        </a:p>
      </dgm:t>
    </dgm:pt>
    <dgm:pt modelId="{A9165D14-9A06-48AD-801C-F48FE7765387}">
      <dgm:prSet phldrT="[Teks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nb-NO" b="1" dirty="0"/>
            <a:t>Besøk</a:t>
          </a:r>
        </a:p>
      </dgm:t>
    </dgm:pt>
    <dgm:pt modelId="{BC8598D5-DE62-413C-8C79-5F32B95B997F}" type="parTrans" cxnId="{6763BB34-AEF7-4AD3-BB24-6523E4F9E99C}">
      <dgm:prSet/>
      <dgm:spPr/>
      <dgm:t>
        <a:bodyPr/>
        <a:lstStyle/>
        <a:p>
          <a:endParaRPr lang="nb-NO"/>
        </a:p>
      </dgm:t>
    </dgm:pt>
    <dgm:pt modelId="{D67C2E5C-011B-4663-AC2B-6A4C90E12090}" type="sibTrans" cxnId="{6763BB34-AEF7-4AD3-BB24-6523E4F9E99C}">
      <dgm:prSet/>
      <dgm:spPr/>
      <dgm:t>
        <a:bodyPr/>
        <a:lstStyle/>
        <a:p>
          <a:endParaRPr lang="nb-NO"/>
        </a:p>
      </dgm:t>
    </dgm:pt>
    <dgm:pt modelId="{C8989815-73C8-4A9A-893D-E6B6498AC937}" type="pres">
      <dgm:prSet presAssocID="{A99FAE1E-C6B0-49DC-81AB-F76C09325E0B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3482F46E-82D2-4C1A-98EC-6951A3361AF0}" type="pres">
      <dgm:prSet presAssocID="{A99FAE1E-C6B0-49DC-81AB-F76C09325E0B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0B61C31-5E8D-4A98-83D6-AF5A4F6200E1}" type="pres">
      <dgm:prSet presAssocID="{A99FAE1E-C6B0-49DC-81AB-F76C09325E0B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0EED75C-0271-46EC-8C7D-5664A6FEF00D}" type="pres">
      <dgm:prSet presAssocID="{A99FAE1E-C6B0-49DC-81AB-F76C09325E0B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EDC1CA9-AB58-4349-90BB-DFEAF4643A7A}" type="pres">
      <dgm:prSet presAssocID="{A99FAE1E-C6B0-49DC-81AB-F76C09325E0B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0E743775-2AD6-442F-85B1-F9613A2B8324}" type="presOf" srcId="{D086A3DD-ABD6-4DE8-89EF-F19034AA0CB7}" destId="{3482F46E-82D2-4C1A-98EC-6951A3361AF0}" srcOrd="0" destOrd="0" presId="urn:microsoft.com/office/officeart/2005/8/layout/pyramid4"/>
    <dgm:cxn modelId="{B770AE29-2D38-4C0C-8B6F-14C406C06180}" type="presOf" srcId="{5A5D5478-3B2D-4794-90A6-B4F4818DC176}" destId="{80EED75C-0271-46EC-8C7D-5664A6FEF00D}" srcOrd="0" destOrd="0" presId="urn:microsoft.com/office/officeart/2005/8/layout/pyramid4"/>
    <dgm:cxn modelId="{6763BB34-AEF7-4AD3-BB24-6523E4F9E99C}" srcId="{A99FAE1E-C6B0-49DC-81AB-F76C09325E0B}" destId="{A9165D14-9A06-48AD-801C-F48FE7765387}" srcOrd="3" destOrd="0" parTransId="{BC8598D5-DE62-413C-8C79-5F32B95B997F}" sibTransId="{D67C2E5C-011B-4663-AC2B-6A4C90E12090}"/>
    <dgm:cxn modelId="{682DD671-D807-4D0F-9D02-93A1E0A01A98}" srcId="{A99FAE1E-C6B0-49DC-81AB-F76C09325E0B}" destId="{5A5D5478-3B2D-4794-90A6-B4F4818DC176}" srcOrd="2" destOrd="0" parTransId="{30046249-558F-4A03-84B1-B7795281EA67}" sibTransId="{132A3EFC-E1CA-404F-B40D-0714BAE6376E}"/>
    <dgm:cxn modelId="{9D876814-4687-4F6E-8462-C06BE2AA6C8F}" type="presOf" srcId="{A99FAE1E-C6B0-49DC-81AB-F76C09325E0B}" destId="{C8989815-73C8-4A9A-893D-E6B6498AC937}" srcOrd="0" destOrd="0" presId="urn:microsoft.com/office/officeart/2005/8/layout/pyramid4"/>
    <dgm:cxn modelId="{FE7AEB8C-937F-4758-B699-5B0213F6FA88}" type="presOf" srcId="{A9165D14-9A06-48AD-801C-F48FE7765387}" destId="{EEDC1CA9-AB58-4349-90BB-DFEAF4643A7A}" srcOrd="0" destOrd="0" presId="urn:microsoft.com/office/officeart/2005/8/layout/pyramid4"/>
    <dgm:cxn modelId="{F176B3BE-F560-4B02-970A-B580494BAEBF}" type="presOf" srcId="{8CF630B4-E5C3-4A02-A1B2-31393932E8F3}" destId="{70B61C31-5E8D-4A98-83D6-AF5A4F6200E1}" srcOrd="0" destOrd="0" presId="urn:microsoft.com/office/officeart/2005/8/layout/pyramid4"/>
    <dgm:cxn modelId="{F1AABDF5-A083-42D6-9FC7-FFB75A2A523C}" srcId="{A99FAE1E-C6B0-49DC-81AB-F76C09325E0B}" destId="{D086A3DD-ABD6-4DE8-89EF-F19034AA0CB7}" srcOrd="0" destOrd="0" parTransId="{BCB0CFA8-B278-4E94-9421-57608B9A21FB}" sibTransId="{99FEC985-3BD8-4C72-BA08-F24A07D9DC6B}"/>
    <dgm:cxn modelId="{3CFA4CDF-6163-457E-9113-B69EF0CEBF25}" srcId="{A99FAE1E-C6B0-49DC-81AB-F76C09325E0B}" destId="{8CF630B4-E5C3-4A02-A1B2-31393932E8F3}" srcOrd="1" destOrd="0" parTransId="{3AFDA23E-F289-48CD-B8BD-110F1483FF9B}" sibTransId="{A406B6A2-F3AC-4FDC-9C63-5B902B008B77}"/>
    <dgm:cxn modelId="{6EA7ABDB-5E35-45D9-A74C-E07B2635FE28}" type="presParOf" srcId="{C8989815-73C8-4A9A-893D-E6B6498AC937}" destId="{3482F46E-82D2-4C1A-98EC-6951A3361AF0}" srcOrd="0" destOrd="0" presId="urn:microsoft.com/office/officeart/2005/8/layout/pyramid4"/>
    <dgm:cxn modelId="{74987E70-9064-40E9-8DD9-979B375BBF0B}" type="presParOf" srcId="{C8989815-73C8-4A9A-893D-E6B6498AC937}" destId="{70B61C31-5E8D-4A98-83D6-AF5A4F6200E1}" srcOrd="1" destOrd="0" presId="urn:microsoft.com/office/officeart/2005/8/layout/pyramid4"/>
    <dgm:cxn modelId="{B9431210-3007-4B9C-ADBC-88AE09B26A5C}" type="presParOf" srcId="{C8989815-73C8-4A9A-893D-E6B6498AC937}" destId="{80EED75C-0271-46EC-8C7D-5664A6FEF00D}" srcOrd="2" destOrd="0" presId="urn:microsoft.com/office/officeart/2005/8/layout/pyramid4"/>
    <dgm:cxn modelId="{EFC204DB-810E-42E3-82D7-9B2A3FF8C7FC}" type="presParOf" srcId="{C8989815-73C8-4A9A-893D-E6B6498AC937}" destId="{EEDC1CA9-AB58-4349-90BB-DFEAF4643A7A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9FAE1E-C6B0-49DC-81AB-F76C09325E0B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D086A3DD-ABD6-4DE8-89EF-F19034AA0CB7}">
      <dgm:prSet phldrT="[Teks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nb-NO" b="1" dirty="0"/>
            <a:t>Bosetting</a:t>
          </a:r>
        </a:p>
      </dgm:t>
    </dgm:pt>
    <dgm:pt modelId="{BCB0CFA8-B278-4E94-9421-57608B9A21FB}" type="parTrans" cxnId="{F1AABDF5-A083-42D6-9FC7-FFB75A2A523C}">
      <dgm:prSet/>
      <dgm:spPr/>
      <dgm:t>
        <a:bodyPr/>
        <a:lstStyle/>
        <a:p>
          <a:endParaRPr lang="nb-NO"/>
        </a:p>
      </dgm:t>
    </dgm:pt>
    <dgm:pt modelId="{99FEC985-3BD8-4C72-BA08-F24A07D9DC6B}" type="sibTrans" cxnId="{F1AABDF5-A083-42D6-9FC7-FFB75A2A523C}">
      <dgm:prSet/>
      <dgm:spPr/>
      <dgm:t>
        <a:bodyPr/>
        <a:lstStyle/>
        <a:p>
          <a:endParaRPr lang="nb-NO"/>
        </a:p>
      </dgm:t>
    </dgm:pt>
    <dgm:pt modelId="{8CF630B4-E5C3-4A02-A1B2-31393932E8F3}">
      <dgm:prSet phldrT="[Teks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nb-NO" b="1" dirty="0"/>
            <a:t>Bedrift</a:t>
          </a:r>
        </a:p>
      </dgm:t>
    </dgm:pt>
    <dgm:pt modelId="{3AFDA23E-F289-48CD-B8BD-110F1483FF9B}" type="parTrans" cxnId="{3CFA4CDF-6163-457E-9113-B69EF0CEBF25}">
      <dgm:prSet/>
      <dgm:spPr/>
      <dgm:t>
        <a:bodyPr/>
        <a:lstStyle/>
        <a:p>
          <a:endParaRPr lang="nb-NO"/>
        </a:p>
      </dgm:t>
    </dgm:pt>
    <dgm:pt modelId="{A406B6A2-F3AC-4FDC-9C63-5B902B008B77}" type="sibTrans" cxnId="{3CFA4CDF-6163-457E-9113-B69EF0CEBF25}">
      <dgm:prSet/>
      <dgm:spPr/>
      <dgm:t>
        <a:bodyPr/>
        <a:lstStyle/>
        <a:p>
          <a:endParaRPr lang="nb-NO"/>
        </a:p>
      </dgm:t>
    </dgm:pt>
    <dgm:pt modelId="{5A5D5478-3B2D-4794-90A6-B4F4818DC176}">
      <dgm:prSet phldrT="[Tekst]"/>
      <dgm:spPr/>
      <dgm:t>
        <a:bodyPr/>
        <a:lstStyle/>
        <a:p>
          <a:r>
            <a:rPr lang="nb-NO" b="1" dirty="0"/>
            <a:t>Utvikling</a:t>
          </a:r>
        </a:p>
      </dgm:t>
    </dgm:pt>
    <dgm:pt modelId="{30046249-558F-4A03-84B1-B7795281EA67}" type="parTrans" cxnId="{682DD671-D807-4D0F-9D02-93A1E0A01A98}">
      <dgm:prSet/>
      <dgm:spPr/>
      <dgm:t>
        <a:bodyPr/>
        <a:lstStyle/>
        <a:p>
          <a:endParaRPr lang="nb-NO"/>
        </a:p>
      </dgm:t>
    </dgm:pt>
    <dgm:pt modelId="{132A3EFC-E1CA-404F-B40D-0714BAE6376E}" type="sibTrans" cxnId="{682DD671-D807-4D0F-9D02-93A1E0A01A98}">
      <dgm:prSet/>
      <dgm:spPr/>
      <dgm:t>
        <a:bodyPr/>
        <a:lstStyle/>
        <a:p>
          <a:endParaRPr lang="nb-NO"/>
        </a:p>
      </dgm:t>
    </dgm:pt>
    <dgm:pt modelId="{A9165D14-9A06-48AD-801C-F48FE7765387}">
      <dgm:prSet phldrT="[Teks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nb-NO" b="1" dirty="0"/>
            <a:t>Besøk</a:t>
          </a:r>
        </a:p>
      </dgm:t>
    </dgm:pt>
    <dgm:pt modelId="{BC8598D5-DE62-413C-8C79-5F32B95B997F}" type="parTrans" cxnId="{6763BB34-AEF7-4AD3-BB24-6523E4F9E99C}">
      <dgm:prSet/>
      <dgm:spPr/>
      <dgm:t>
        <a:bodyPr/>
        <a:lstStyle/>
        <a:p>
          <a:endParaRPr lang="nb-NO"/>
        </a:p>
      </dgm:t>
    </dgm:pt>
    <dgm:pt modelId="{D67C2E5C-011B-4663-AC2B-6A4C90E12090}" type="sibTrans" cxnId="{6763BB34-AEF7-4AD3-BB24-6523E4F9E99C}">
      <dgm:prSet/>
      <dgm:spPr/>
      <dgm:t>
        <a:bodyPr/>
        <a:lstStyle/>
        <a:p>
          <a:endParaRPr lang="nb-NO"/>
        </a:p>
      </dgm:t>
    </dgm:pt>
    <dgm:pt modelId="{C8989815-73C8-4A9A-893D-E6B6498AC937}" type="pres">
      <dgm:prSet presAssocID="{A99FAE1E-C6B0-49DC-81AB-F76C09325E0B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3482F46E-82D2-4C1A-98EC-6951A3361AF0}" type="pres">
      <dgm:prSet presAssocID="{A99FAE1E-C6B0-49DC-81AB-F76C09325E0B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0B61C31-5E8D-4A98-83D6-AF5A4F6200E1}" type="pres">
      <dgm:prSet presAssocID="{A99FAE1E-C6B0-49DC-81AB-F76C09325E0B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0EED75C-0271-46EC-8C7D-5664A6FEF00D}" type="pres">
      <dgm:prSet presAssocID="{A99FAE1E-C6B0-49DC-81AB-F76C09325E0B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EDC1CA9-AB58-4349-90BB-DFEAF4643A7A}" type="pres">
      <dgm:prSet presAssocID="{A99FAE1E-C6B0-49DC-81AB-F76C09325E0B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CA42C96F-BA65-4856-B9B7-DD82E3ED47AE}" type="presOf" srcId="{A9165D14-9A06-48AD-801C-F48FE7765387}" destId="{EEDC1CA9-AB58-4349-90BB-DFEAF4643A7A}" srcOrd="0" destOrd="0" presId="urn:microsoft.com/office/officeart/2005/8/layout/pyramid4"/>
    <dgm:cxn modelId="{CAA79E9F-AD96-4ECB-99F5-B9A4B70493A3}" type="presOf" srcId="{A99FAE1E-C6B0-49DC-81AB-F76C09325E0B}" destId="{C8989815-73C8-4A9A-893D-E6B6498AC937}" srcOrd="0" destOrd="0" presId="urn:microsoft.com/office/officeart/2005/8/layout/pyramid4"/>
    <dgm:cxn modelId="{A73EBBD8-6D70-4D6E-AFF2-B548D6476A1B}" type="presOf" srcId="{8CF630B4-E5C3-4A02-A1B2-31393932E8F3}" destId="{70B61C31-5E8D-4A98-83D6-AF5A4F6200E1}" srcOrd="0" destOrd="0" presId="urn:microsoft.com/office/officeart/2005/8/layout/pyramid4"/>
    <dgm:cxn modelId="{6763BB34-AEF7-4AD3-BB24-6523E4F9E99C}" srcId="{A99FAE1E-C6B0-49DC-81AB-F76C09325E0B}" destId="{A9165D14-9A06-48AD-801C-F48FE7765387}" srcOrd="3" destOrd="0" parTransId="{BC8598D5-DE62-413C-8C79-5F32B95B997F}" sibTransId="{D67C2E5C-011B-4663-AC2B-6A4C90E12090}"/>
    <dgm:cxn modelId="{682DD671-D807-4D0F-9D02-93A1E0A01A98}" srcId="{A99FAE1E-C6B0-49DC-81AB-F76C09325E0B}" destId="{5A5D5478-3B2D-4794-90A6-B4F4818DC176}" srcOrd="2" destOrd="0" parTransId="{30046249-558F-4A03-84B1-B7795281EA67}" sibTransId="{132A3EFC-E1CA-404F-B40D-0714BAE6376E}"/>
    <dgm:cxn modelId="{F8D5ED03-E35F-4CD4-AA9B-0D2E1B9B25A4}" type="presOf" srcId="{D086A3DD-ABD6-4DE8-89EF-F19034AA0CB7}" destId="{3482F46E-82D2-4C1A-98EC-6951A3361AF0}" srcOrd="0" destOrd="0" presId="urn:microsoft.com/office/officeart/2005/8/layout/pyramid4"/>
    <dgm:cxn modelId="{F1AABDF5-A083-42D6-9FC7-FFB75A2A523C}" srcId="{A99FAE1E-C6B0-49DC-81AB-F76C09325E0B}" destId="{D086A3DD-ABD6-4DE8-89EF-F19034AA0CB7}" srcOrd="0" destOrd="0" parTransId="{BCB0CFA8-B278-4E94-9421-57608B9A21FB}" sibTransId="{99FEC985-3BD8-4C72-BA08-F24A07D9DC6B}"/>
    <dgm:cxn modelId="{3CFA4CDF-6163-457E-9113-B69EF0CEBF25}" srcId="{A99FAE1E-C6B0-49DC-81AB-F76C09325E0B}" destId="{8CF630B4-E5C3-4A02-A1B2-31393932E8F3}" srcOrd="1" destOrd="0" parTransId="{3AFDA23E-F289-48CD-B8BD-110F1483FF9B}" sibTransId="{A406B6A2-F3AC-4FDC-9C63-5B902B008B77}"/>
    <dgm:cxn modelId="{1056471C-EB30-4973-A0C7-7B5BB37A4CCE}" type="presOf" srcId="{5A5D5478-3B2D-4794-90A6-B4F4818DC176}" destId="{80EED75C-0271-46EC-8C7D-5664A6FEF00D}" srcOrd="0" destOrd="0" presId="urn:microsoft.com/office/officeart/2005/8/layout/pyramid4"/>
    <dgm:cxn modelId="{8678D903-CE79-4BF7-B377-D0037FB22452}" type="presParOf" srcId="{C8989815-73C8-4A9A-893D-E6B6498AC937}" destId="{3482F46E-82D2-4C1A-98EC-6951A3361AF0}" srcOrd="0" destOrd="0" presId="urn:microsoft.com/office/officeart/2005/8/layout/pyramid4"/>
    <dgm:cxn modelId="{1E2E476D-C65F-455E-8AD8-E546CF72AB48}" type="presParOf" srcId="{C8989815-73C8-4A9A-893D-E6B6498AC937}" destId="{70B61C31-5E8D-4A98-83D6-AF5A4F6200E1}" srcOrd="1" destOrd="0" presId="urn:microsoft.com/office/officeart/2005/8/layout/pyramid4"/>
    <dgm:cxn modelId="{5376533C-641B-4FED-9CFF-D15FAA21CEDC}" type="presParOf" srcId="{C8989815-73C8-4A9A-893D-E6B6498AC937}" destId="{80EED75C-0271-46EC-8C7D-5664A6FEF00D}" srcOrd="2" destOrd="0" presId="urn:microsoft.com/office/officeart/2005/8/layout/pyramid4"/>
    <dgm:cxn modelId="{9138D23F-89DD-42F6-9C32-521F2D833F62}" type="presParOf" srcId="{C8989815-73C8-4A9A-893D-E6B6498AC937}" destId="{EEDC1CA9-AB58-4349-90BB-DFEAF4643A7A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9FAE1E-C6B0-49DC-81AB-F76C09325E0B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D086A3DD-ABD6-4DE8-89EF-F19034AA0CB7}">
      <dgm:prSet phldrT="[Teks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nb-NO" b="1" dirty="0"/>
            <a:t>Bosetting</a:t>
          </a:r>
        </a:p>
      </dgm:t>
    </dgm:pt>
    <dgm:pt modelId="{BCB0CFA8-B278-4E94-9421-57608B9A21FB}" type="parTrans" cxnId="{F1AABDF5-A083-42D6-9FC7-FFB75A2A523C}">
      <dgm:prSet/>
      <dgm:spPr/>
      <dgm:t>
        <a:bodyPr/>
        <a:lstStyle/>
        <a:p>
          <a:endParaRPr lang="nb-NO"/>
        </a:p>
      </dgm:t>
    </dgm:pt>
    <dgm:pt modelId="{99FEC985-3BD8-4C72-BA08-F24A07D9DC6B}" type="sibTrans" cxnId="{F1AABDF5-A083-42D6-9FC7-FFB75A2A523C}">
      <dgm:prSet/>
      <dgm:spPr/>
      <dgm:t>
        <a:bodyPr/>
        <a:lstStyle/>
        <a:p>
          <a:endParaRPr lang="nb-NO"/>
        </a:p>
      </dgm:t>
    </dgm:pt>
    <dgm:pt modelId="{8CF630B4-E5C3-4A02-A1B2-31393932E8F3}">
      <dgm:prSet phldrT="[Teks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nb-NO" b="1" dirty="0"/>
            <a:t>Bedrift</a:t>
          </a:r>
        </a:p>
      </dgm:t>
    </dgm:pt>
    <dgm:pt modelId="{3AFDA23E-F289-48CD-B8BD-110F1483FF9B}" type="parTrans" cxnId="{3CFA4CDF-6163-457E-9113-B69EF0CEBF25}">
      <dgm:prSet/>
      <dgm:spPr/>
      <dgm:t>
        <a:bodyPr/>
        <a:lstStyle/>
        <a:p>
          <a:endParaRPr lang="nb-NO"/>
        </a:p>
      </dgm:t>
    </dgm:pt>
    <dgm:pt modelId="{A406B6A2-F3AC-4FDC-9C63-5B902B008B77}" type="sibTrans" cxnId="{3CFA4CDF-6163-457E-9113-B69EF0CEBF25}">
      <dgm:prSet/>
      <dgm:spPr/>
      <dgm:t>
        <a:bodyPr/>
        <a:lstStyle/>
        <a:p>
          <a:endParaRPr lang="nb-NO"/>
        </a:p>
      </dgm:t>
    </dgm:pt>
    <dgm:pt modelId="{5A5D5478-3B2D-4794-90A6-B4F4818DC176}">
      <dgm:prSet phldrT="[Tekst]"/>
      <dgm:spPr/>
      <dgm:t>
        <a:bodyPr/>
        <a:lstStyle/>
        <a:p>
          <a:r>
            <a:rPr lang="nb-NO" b="1" dirty="0"/>
            <a:t>Utvikling</a:t>
          </a:r>
        </a:p>
      </dgm:t>
    </dgm:pt>
    <dgm:pt modelId="{30046249-558F-4A03-84B1-B7795281EA67}" type="parTrans" cxnId="{682DD671-D807-4D0F-9D02-93A1E0A01A98}">
      <dgm:prSet/>
      <dgm:spPr/>
      <dgm:t>
        <a:bodyPr/>
        <a:lstStyle/>
        <a:p>
          <a:endParaRPr lang="nb-NO"/>
        </a:p>
      </dgm:t>
    </dgm:pt>
    <dgm:pt modelId="{132A3EFC-E1CA-404F-B40D-0714BAE6376E}" type="sibTrans" cxnId="{682DD671-D807-4D0F-9D02-93A1E0A01A98}">
      <dgm:prSet/>
      <dgm:spPr/>
      <dgm:t>
        <a:bodyPr/>
        <a:lstStyle/>
        <a:p>
          <a:endParaRPr lang="nb-NO"/>
        </a:p>
      </dgm:t>
    </dgm:pt>
    <dgm:pt modelId="{A9165D14-9A06-48AD-801C-F48FE7765387}">
      <dgm:prSet phldrT="[Teks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nb-NO" sz="3200" b="1" dirty="0">
              <a:solidFill>
                <a:srgbClr val="FF0000"/>
              </a:solidFill>
            </a:rPr>
            <a:t>Besøk</a:t>
          </a:r>
        </a:p>
      </dgm:t>
    </dgm:pt>
    <dgm:pt modelId="{BC8598D5-DE62-413C-8C79-5F32B95B997F}" type="parTrans" cxnId="{6763BB34-AEF7-4AD3-BB24-6523E4F9E99C}">
      <dgm:prSet/>
      <dgm:spPr/>
      <dgm:t>
        <a:bodyPr/>
        <a:lstStyle/>
        <a:p>
          <a:endParaRPr lang="nb-NO"/>
        </a:p>
      </dgm:t>
    </dgm:pt>
    <dgm:pt modelId="{D67C2E5C-011B-4663-AC2B-6A4C90E12090}" type="sibTrans" cxnId="{6763BB34-AEF7-4AD3-BB24-6523E4F9E99C}">
      <dgm:prSet/>
      <dgm:spPr/>
      <dgm:t>
        <a:bodyPr/>
        <a:lstStyle/>
        <a:p>
          <a:endParaRPr lang="nb-NO"/>
        </a:p>
      </dgm:t>
    </dgm:pt>
    <dgm:pt modelId="{C8989815-73C8-4A9A-893D-E6B6498AC937}" type="pres">
      <dgm:prSet presAssocID="{A99FAE1E-C6B0-49DC-81AB-F76C09325E0B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3482F46E-82D2-4C1A-98EC-6951A3361AF0}" type="pres">
      <dgm:prSet presAssocID="{A99FAE1E-C6B0-49DC-81AB-F76C09325E0B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0B61C31-5E8D-4A98-83D6-AF5A4F6200E1}" type="pres">
      <dgm:prSet presAssocID="{A99FAE1E-C6B0-49DC-81AB-F76C09325E0B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0EED75C-0271-46EC-8C7D-5664A6FEF00D}" type="pres">
      <dgm:prSet presAssocID="{A99FAE1E-C6B0-49DC-81AB-F76C09325E0B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EDC1CA9-AB58-4349-90BB-DFEAF4643A7A}" type="pres">
      <dgm:prSet presAssocID="{A99FAE1E-C6B0-49DC-81AB-F76C09325E0B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B32F4E66-E89E-457D-9B41-D91B77AD3B69}" type="presOf" srcId="{D086A3DD-ABD6-4DE8-89EF-F19034AA0CB7}" destId="{3482F46E-82D2-4C1A-98EC-6951A3361AF0}" srcOrd="0" destOrd="0" presId="urn:microsoft.com/office/officeart/2005/8/layout/pyramid4"/>
    <dgm:cxn modelId="{6763BB34-AEF7-4AD3-BB24-6523E4F9E99C}" srcId="{A99FAE1E-C6B0-49DC-81AB-F76C09325E0B}" destId="{A9165D14-9A06-48AD-801C-F48FE7765387}" srcOrd="3" destOrd="0" parTransId="{BC8598D5-DE62-413C-8C79-5F32B95B997F}" sibTransId="{D67C2E5C-011B-4663-AC2B-6A4C90E12090}"/>
    <dgm:cxn modelId="{18B664B7-41C8-49CE-88B8-5CF579D2E5CC}" type="presOf" srcId="{8CF630B4-E5C3-4A02-A1B2-31393932E8F3}" destId="{70B61C31-5E8D-4A98-83D6-AF5A4F6200E1}" srcOrd="0" destOrd="0" presId="urn:microsoft.com/office/officeart/2005/8/layout/pyramid4"/>
    <dgm:cxn modelId="{9ADBE462-6FFD-4E80-86CD-BA448D6E0D9B}" type="presOf" srcId="{5A5D5478-3B2D-4794-90A6-B4F4818DC176}" destId="{80EED75C-0271-46EC-8C7D-5664A6FEF00D}" srcOrd="0" destOrd="0" presId="urn:microsoft.com/office/officeart/2005/8/layout/pyramid4"/>
    <dgm:cxn modelId="{682DD671-D807-4D0F-9D02-93A1E0A01A98}" srcId="{A99FAE1E-C6B0-49DC-81AB-F76C09325E0B}" destId="{5A5D5478-3B2D-4794-90A6-B4F4818DC176}" srcOrd="2" destOrd="0" parTransId="{30046249-558F-4A03-84B1-B7795281EA67}" sibTransId="{132A3EFC-E1CA-404F-B40D-0714BAE6376E}"/>
    <dgm:cxn modelId="{67818655-8DD7-4EB6-AA1B-D7A1FE36165E}" type="presOf" srcId="{A9165D14-9A06-48AD-801C-F48FE7765387}" destId="{EEDC1CA9-AB58-4349-90BB-DFEAF4643A7A}" srcOrd="0" destOrd="0" presId="urn:microsoft.com/office/officeart/2005/8/layout/pyramid4"/>
    <dgm:cxn modelId="{F1AABDF5-A083-42D6-9FC7-FFB75A2A523C}" srcId="{A99FAE1E-C6B0-49DC-81AB-F76C09325E0B}" destId="{D086A3DD-ABD6-4DE8-89EF-F19034AA0CB7}" srcOrd="0" destOrd="0" parTransId="{BCB0CFA8-B278-4E94-9421-57608B9A21FB}" sibTransId="{99FEC985-3BD8-4C72-BA08-F24A07D9DC6B}"/>
    <dgm:cxn modelId="{48F9B5A7-7CB2-4619-A95A-2C89480EF64E}" type="presOf" srcId="{A99FAE1E-C6B0-49DC-81AB-F76C09325E0B}" destId="{C8989815-73C8-4A9A-893D-E6B6498AC937}" srcOrd="0" destOrd="0" presId="urn:microsoft.com/office/officeart/2005/8/layout/pyramid4"/>
    <dgm:cxn modelId="{3CFA4CDF-6163-457E-9113-B69EF0CEBF25}" srcId="{A99FAE1E-C6B0-49DC-81AB-F76C09325E0B}" destId="{8CF630B4-E5C3-4A02-A1B2-31393932E8F3}" srcOrd="1" destOrd="0" parTransId="{3AFDA23E-F289-48CD-B8BD-110F1483FF9B}" sibTransId="{A406B6A2-F3AC-4FDC-9C63-5B902B008B77}"/>
    <dgm:cxn modelId="{A705E88B-AD1F-4C3D-B71F-C54724D70132}" type="presParOf" srcId="{C8989815-73C8-4A9A-893D-E6B6498AC937}" destId="{3482F46E-82D2-4C1A-98EC-6951A3361AF0}" srcOrd="0" destOrd="0" presId="urn:microsoft.com/office/officeart/2005/8/layout/pyramid4"/>
    <dgm:cxn modelId="{B998C91B-2B5D-4D23-A2E4-BE7229C54ECA}" type="presParOf" srcId="{C8989815-73C8-4A9A-893D-E6B6498AC937}" destId="{70B61C31-5E8D-4A98-83D6-AF5A4F6200E1}" srcOrd="1" destOrd="0" presId="urn:microsoft.com/office/officeart/2005/8/layout/pyramid4"/>
    <dgm:cxn modelId="{CBE773B3-0E08-4911-92D1-7EA14E2B6797}" type="presParOf" srcId="{C8989815-73C8-4A9A-893D-E6B6498AC937}" destId="{80EED75C-0271-46EC-8C7D-5664A6FEF00D}" srcOrd="2" destOrd="0" presId="urn:microsoft.com/office/officeart/2005/8/layout/pyramid4"/>
    <dgm:cxn modelId="{0906209E-B68A-44BC-B07F-DA0CA8F17A52}" type="presParOf" srcId="{C8989815-73C8-4A9A-893D-E6B6498AC937}" destId="{EEDC1CA9-AB58-4349-90BB-DFEAF4643A7A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99FAE1E-C6B0-49DC-81AB-F76C09325E0B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D086A3DD-ABD6-4DE8-89EF-F19034AA0CB7}">
      <dgm:prSet phldrT="[Teks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nb-NO" b="1" dirty="0"/>
            <a:t>Bosetting</a:t>
          </a:r>
        </a:p>
      </dgm:t>
    </dgm:pt>
    <dgm:pt modelId="{BCB0CFA8-B278-4E94-9421-57608B9A21FB}" type="parTrans" cxnId="{F1AABDF5-A083-42D6-9FC7-FFB75A2A523C}">
      <dgm:prSet/>
      <dgm:spPr/>
      <dgm:t>
        <a:bodyPr/>
        <a:lstStyle/>
        <a:p>
          <a:endParaRPr lang="nb-NO"/>
        </a:p>
      </dgm:t>
    </dgm:pt>
    <dgm:pt modelId="{99FEC985-3BD8-4C72-BA08-F24A07D9DC6B}" type="sibTrans" cxnId="{F1AABDF5-A083-42D6-9FC7-FFB75A2A523C}">
      <dgm:prSet/>
      <dgm:spPr/>
      <dgm:t>
        <a:bodyPr/>
        <a:lstStyle/>
        <a:p>
          <a:endParaRPr lang="nb-NO"/>
        </a:p>
      </dgm:t>
    </dgm:pt>
    <dgm:pt modelId="{8CF630B4-E5C3-4A02-A1B2-31393932E8F3}">
      <dgm:prSet phldrT="[Teks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nb-NO" sz="2400" b="1" dirty="0">
              <a:solidFill>
                <a:srgbClr val="FF0000"/>
              </a:solidFill>
            </a:rPr>
            <a:t>Bedrift</a:t>
          </a:r>
        </a:p>
      </dgm:t>
    </dgm:pt>
    <dgm:pt modelId="{3AFDA23E-F289-48CD-B8BD-110F1483FF9B}" type="parTrans" cxnId="{3CFA4CDF-6163-457E-9113-B69EF0CEBF25}">
      <dgm:prSet/>
      <dgm:spPr/>
      <dgm:t>
        <a:bodyPr/>
        <a:lstStyle/>
        <a:p>
          <a:endParaRPr lang="nb-NO"/>
        </a:p>
      </dgm:t>
    </dgm:pt>
    <dgm:pt modelId="{A406B6A2-F3AC-4FDC-9C63-5B902B008B77}" type="sibTrans" cxnId="{3CFA4CDF-6163-457E-9113-B69EF0CEBF25}">
      <dgm:prSet/>
      <dgm:spPr/>
      <dgm:t>
        <a:bodyPr/>
        <a:lstStyle/>
        <a:p>
          <a:endParaRPr lang="nb-NO"/>
        </a:p>
      </dgm:t>
    </dgm:pt>
    <dgm:pt modelId="{5A5D5478-3B2D-4794-90A6-B4F4818DC176}">
      <dgm:prSet phldrT="[Tekst]"/>
      <dgm:spPr/>
      <dgm:t>
        <a:bodyPr/>
        <a:lstStyle/>
        <a:p>
          <a:r>
            <a:rPr lang="nb-NO" b="1" dirty="0"/>
            <a:t>Utvikling</a:t>
          </a:r>
        </a:p>
      </dgm:t>
    </dgm:pt>
    <dgm:pt modelId="{30046249-558F-4A03-84B1-B7795281EA67}" type="parTrans" cxnId="{682DD671-D807-4D0F-9D02-93A1E0A01A98}">
      <dgm:prSet/>
      <dgm:spPr/>
      <dgm:t>
        <a:bodyPr/>
        <a:lstStyle/>
        <a:p>
          <a:endParaRPr lang="nb-NO"/>
        </a:p>
      </dgm:t>
    </dgm:pt>
    <dgm:pt modelId="{132A3EFC-E1CA-404F-B40D-0714BAE6376E}" type="sibTrans" cxnId="{682DD671-D807-4D0F-9D02-93A1E0A01A98}">
      <dgm:prSet/>
      <dgm:spPr/>
      <dgm:t>
        <a:bodyPr/>
        <a:lstStyle/>
        <a:p>
          <a:endParaRPr lang="nb-NO"/>
        </a:p>
      </dgm:t>
    </dgm:pt>
    <dgm:pt modelId="{A9165D14-9A06-48AD-801C-F48FE7765387}">
      <dgm:prSet phldrT="[Teks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nb-NO" sz="2400" b="1" dirty="0">
              <a:solidFill>
                <a:schemeClr val="bg1"/>
              </a:solidFill>
            </a:rPr>
            <a:t>Besøk</a:t>
          </a:r>
        </a:p>
      </dgm:t>
    </dgm:pt>
    <dgm:pt modelId="{BC8598D5-DE62-413C-8C79-5F32B95B997F}" type="parTrans" cxnId="{6763BB34-AEF7-4AD3-BB24-6523E4F9E99C}">
      <dgm:prSet/>
      <dgm:spPr/>
      <dgm:t>
        <a:bodyPr/>
        <a:lstStyle/>
        <a:p>
          <a:endParaRPr lang="nb-NO"/>
        </a:p>
      </dgm:t>
    </dgm:pt>
    <dgm:pt modelId="{D67C2E5C-011B-4663-AC2B-6A4C90E12090}" type="sibTrans" cxnId="{6763BB34-AEF7-4AD3-BB24-6523E4F9E99C}">
      <dgm:prSet/>
      <dgm:spPr/>
      <dgm:t>
        <a:bodyPr/>
        <a:lstStyle/>
        <a:p>
          <a:endParaRPr lang="nb-NO"/>
        </a:p>
      </dgm:t>
    </dgm:pt>
    <dgm:pt modelId="{C8989815-73C8-4A9A-893D-E6B6498AC937}" type="pres">
      <dgm:prSet presAssocID="{A99FAE1E-C6B0-49DC-81AB-F76C09325E0B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3482F46E-82D2-4C1A-98EC-6951A3361AF0}" type="pres">
      <dgm:prSet presAssocID="{A99FAE1E-C6B0-49DC-81AB-F76C09325E0B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0B61C31-5E8D-4A98-83D6-AF5A4F6200E1}" type="pres">
      <dgm:prSet presAssocID="{A99FAE1E-C6B0-49DC-81AB-F76C09325E0B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0EED75C-0271-46EC-8C7D-5664A6FEF00D}" type="pres">
      <dgm:prSet presAssocID="{A99FAE1E-C6B0-49DC-81AB-F76C09325E0B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EDC1CA9-AB58-4349-90BB-DFEAF4643A7A}" type="pres">
      <dgm:prSet presAssocID="{A99FAE1E-C6B0-49DC-81AB-F76C09325E0B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F9CC4406-A05E-4DE1-8020-9366906B2909}" type="presOf" srcId="{8CF630B4-E5C3-4A02-A1B2-31393932E8F3}" destId="{70B61C31-5E8D-4A98-83D6-AF5A4F6200E1}" srcOrd="0" destOrd="0" presId="urn:microsoft.com/office/officeart/2005/8/layout/pyramid4"/>
    <dgm:cxn modelId="{8E3C23C4-A64A-4405-A074-976B08F50C64}" type="presOf" srcId="{5A5D5478-3B2D-4794-90A6-B4F4818DC176}" destId="{80EED75C-0271-46EC-8C7D-5664A6FEF00D}" srcOrd="0" destOrd="0" presId="urn:microsoft.com/office/officeart/2005/8/layout/pyramid4"/>
    <dgm:cxn modelId="{6763BB34-AEF7-4AD3-BB24-6523E4F9E99C}" srcId="{A99FAE1E-C6B0-49DC-81AB-F76C09325E0B}" destId="{A9165D14-9A06-48AD-801C-F48FE7765387}" srcOrd="3" destOrd="0" parTransId="{BC8598D5-DE62-413C-8C79-5F32B95B997F}" sibTransId="{D67C2E5C-011B-4663-AC2B-6A4C90E12090}"/>
    <dgm:cxn modelId="{682DD671-D807-4D0F-9D02-93A1E0A01A98}" srcId="{A99FAE1E-C6B0-49DC-81AB-F76C09325E0B}" destId="{5A5D5478-3B2D-4794-90A6-B4F4818DC176}" srcOrd="2" destOrd="0" parTransId="{30046249-558F-4A03-84B1-B7795281EA67}" sibTransId="{132A3EFC-E1CA-404F-B40D-0714BAE6376E}"/>
    <dgm:cxn modelId="{F1AABDF5-A083-42D6-9FC7-FFB75A2A523C}" srcId="{A99FAE1E-C6B0-49DC-81AB-F76C09325E0B}" destId="{D086A3DD-ABD6-4DE8-89EF-F19034AA0CB7}" srcOrd="0" destOrd="0" parTransId="{BCB0CFA8-B278-4E94-9421-57608B9A21FB}" sibTransId="{99FEC985-3BD8-4C72-BA08-F24A07D9DC6B}"/>
    <dgm:cxn modelId="{17C925EC-96FD-45EA-BF4C-C7004CA5AFAB}" type="presOf" srcId="{D086A3DD-ABD6-4DE8-89EF-F19034AA0CB7}" destId="{3482F46E-82D2-4C1A-98EC-6951A3361AF0}" srcOrd="0" destOrd="0" presId="urn:microsoft.com/office/officeart/2005/8/layout/pyramid4"/>
    <dgm:cxn modelId="{3CFA4CDF-6163-457E-9113-B69EF0CEBF25}" srcId="{A99FAE1E-C6B0-49DC-81AB-F76C09325E0B}" destId="{8CF630B4-E5C3-4A02-A1B2-31393932E8F3}" srcOrd="1" destOrd="0" parTransId="{3AFDA23E-F289-48CD-B8BD-110F1483FF9B}" sibTransId="{A406B6A2-F3AC-4FDC-9C63-5B902B008B77}"/>
    <dgm:cxn modelId="{90DCBDD1-BF64-46AB-9367-C3E5030CA9ED}" type="presOf" srcId="{A99FAE1E-C6B0-49DC-81AB-F76C09325E0B}" destId="{C8989815-73C8-4A9A-893D-E6B6498AC937}" srcOrd="0" destOrd="0" presId="urn:microsoft.com/office/officeart/2005/8/layout/pyramid4"/>
    <dgm:cxn modelId="{66CEFB13-8010-4108-9A9D-02996D6C9DE6}" type="presOf" srcId="{A9165D14-9A06-48AD-801C-F48FE7765387}" destId="{EEDC1CA9-AB58-4349-90BB-DFEAF4643A7A}" srcOrd="0" destOrd="0" presId="urn:microsoft.com/office/officeart/2005/8/layout/pyramid4"/>
    <dgm:cxn modelId="{79EF7A34-B522-447F-882C-5FB573159954}" type="presParOf" srcId="{C8989815-73C8-4A9A-893D-E6B6498AC937}" destId="{3482F46E-82D2-4C1A-98EC-6951A3361AF0}" srcOrd="0" destOrd="0" presId="urn:microsoft.com/office/officeart/2005/8/layout/pyramid4"/>
    <dgm:cxn modelId="{B27CE4D8-6788-4529-AD55-4C0F2CF6CF20}" type="presParOf" srcId="{C8989815-73C8-4A9A-893D-E6B6498AC937}" destId="{70B61C31-5E8D-4A98-83D6-AF5A4F6200E1}" srcOrd="1" destOrd="0" presId="urn:microsoft.com/office/officeart/2005/8/layout/pyramid4"/>
    <dgm:cxn modelId="{F8A7F4C3-092F-49C5-A78A-D7772B033DEF}" type="presParOf" srcId="{C8989815-73C8-4A9A-893D-E6B6498AC937}" destId="{80EED75C-0271-46EC-8C7D-5664A6FEF00D}" srcOrd="2" destOrd="0" presId="urn:microsoft.com/office/officeart/2005/8/layout/pyramid4"/>
    <dgm:cxn modelId="{24D94958-3666-4813-BC51-ABB8A57DD457}" type="presParOf" srcId="{C8989815-73C8-4A9A-893D-E6B6498AC937}" destId="{EEDC1CA9-AB58-4349-90BB-DFEAF4643A7A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99FAE1E-C6B0-49DC-81AB-F76C09325E0B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D086A3DD-ABD6-4DE8-89EF-F19034AA0CB7}">
      <dgm:prSet phldrT="[Teks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nb-NO" sz="2000" b="1" dirty="0">
              <a:solidFill>
                <a:srgbClr val="FF0000"/>
              </a:solidFill>
            </a:rPr>
            <a:t>Bosetting</a:t>
          </a:r>
        </a:p>
      </dgm:t>
    </dgm:pt>
    <dgm:pt modelId="{BCB0CFA8-B278-4E94-9421-57608B9A21FB}" type="parTrans" cxnId="{F1AABDF5-A083-42D6-9FC7-FFB75A2A523C}">
      <dgm:prSet/>
      <dgm:spPr/>
      <dgm:t>
        <a:bodyPr/>
        <a:lstStyle/>
        <a:p>
          <a:endParaRPr lang="nb-NO"/>
        </a:p>
      </dgm:t>
    </dgm:pt>
    <dgm:pt modelId="{99FEC985-3BD8-4C72-BA08-F24A07D9DC6B}" type="sibTrans" cxnId="{F1AABDF5-A083-42D6-9FC7-FFB75A2A523C}">
      <dgm:prSet/>
      <dgm:spPr/>
      <dgm:t>
        <a:bodyPr/>
        <a:lstStyle/>
        <a:p>
          <a:endParaRPr lang="nb-NO"/>
        </a:p>
      </dgm:t>
    </dgm:pt>
    <dgm:pt modelId="{8CF630B4-E5C3-4A02-A1B2-31393932E8F3}">
      <dgm:prSet phldrT="[Teks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nb-NO" sz="2400" b="1" dirty="0">
              <a:solidFill>
                <a:schemeClr val="bg1"/>
              </a:solidFill>
            </a:rPr>
            <a:t>Bedrift</a:t>
          </a:r>
        </a:p>
      </dgm:t>
    </dgm:pt>
    <dgm:pt modelId="{3AFDA23E-F289-48CD-B8BD-110F1483FF9B}" type="parTrans" cxnId="{3CFA4CDF-6163-457E-9113-B69EF0CEBF25}">
      <dgm:prSet/>
      <dgm:spPr/>
      <dgm:t>
        <a:bodyPr/>
        <a:lstStyle/>
        <a:p>
          <a:endParaRPr lang="nb-NO"/>
        </a:p>
      </dgm:t>
    </dgm:pt>
    <dgm:pt modelId="{A406B6A2-F3AC-4FDC-9C63-5B902B008B77}" type="sibTrans" cxnId="{3CFA4CDF-6163-457E-9113-B69EF0CEBF25}">
      <dgm:prSet/>
      <dgm:spPr/>
      <dgm:t>
        <a:bodyPr/>
        <a:lstStyle/>
        <a:p>
          <a:endParaRPr lang="nb-NO"/>
        </a:p>
      </dgm:t>
    </dgm:pt>
    <dgm:pt modelId="{5A5D5478-3B2D-4794-90A6-B4F4818DC176}">
      <dgm:prSet phldrT="[Tekst]"/>
      <dgm:spPr/>
      <dgm:t>
        <a:bodyPr/>
        <a:lstStyle/>
        <a:p>
          <a:r>
            <a:rPr lang="nb-NO" b="1" dirty="0"/>
            <a:t>Utvikling</a:t>
          </a:r>
        </a:p>
      </dgm:t>
    </dgm:pt>
    <dgm:pt modelId="{30046249-558F-4A03-84B1-B7795281EA67}" type="parTrans" cxnId="{682DD671-D807-4D0F-9D02-93A1E0A01A98}">
      <dgm:prSet/>
      <dgm:spPr/>
      <dgm:t>
        <a:bodyPr/>
        <a:lstStyle/>
        <a:p>
          <a:endParaRPr lang="nb-NO"/>
        </a:p>
      </dgm:t>
    </dgm:pt>
    <dgm:pt modelId="{132A3EFC-E1CA-404F-B40D-0714BAE6376E}" type="sibTrans" cxnId="{682DD671-D807-4D0F-9D02-93A1E0A01A98}">
      <dgm:prSet/>
      <dgm:spPr/>
      <dgm:t>
        <a:bodyPr/>
        <a:lstStyle/>
        <a:p>
          <a:endParaRPr lang="nb-NO"/>
        </a:p>
      </dgm:t>
    </dgm:pt>
    <dgm:pt modelId="{A9165D14-9A06-48AD-801C-F48FE7765387}">
      <dgm:prSet phldrT="[Teks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nb-NO" sz="2400" b="1" dirty="0">
              <a:solidFill>
                <a:schemeClr val="bg1"/>
              </a:solidFill>
            </a:rPr>
            <a:t>Besøk</a:t>
          </a:r>
        </a:p>
      </dgm:t>
    </dgm:pt>
    <dgm:pt modelId="{BC8598D5-DE62-413C-8C79-5F32B95B997F}" type="parTrans" cxnId="{6763BB34-AEF7-4AD3-BB24-6523E4F9E99C}">
      <dgm:prSet/>
      <dgm:spPr/>
      <dgm:t>
        <a:bodyPr/>
        <a:lstStyle/>
        <a:p>
          <a:endParaRPr lang="nb-NO"/>
        </a:p>
      </dgm:t>
    </dgm:pt>
    <dgm:pt modelId="{D67C2E5C-011B-4663-AC2B-6A4C90E12090}" type="sibTrans" cxnId="{6763BB34-AEF7-4AD3-BB24-6523E4F9E99C}">
      <dgm:prSet/>
      <dgm:spPr/>
      <dgm:t>
        <a:bodyPr/>
        <a:lstStyle/>
        <a:p>
          <a:endParaRPr lang="nb-NO"/>
        </a:p>
      </dgm:t>
    </dgm:pt>
    <dgm:pt modelId="{C8989815-73C8-4A9A-893D-E6B6498AC937}" type="pres">
      <dgm:prSet presAssocID="{A99FAE1E-C6B0-49DC-81AB-F76C09325E0B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3482F46E-82D2-4C1A-98EC-6951A3361AF0}" type="pres">
      <dgm:prSet presAssocID="{A99FAE1E-C6B0-49DC-81AB-F76C09325E0B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0B61C31-5E8D-4A98-83D6-AF5A4F6200E1}" type="pres">
      <dgm:prSet presAssocID="{A99FAE1E-C6B0-49DC-81AB-F76C09325E0B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0EED75C-0271-46EC-8C7D-5664A6FEF00D}" type="pres">
      <dgm:prSet presAssocID="{A99FAE1E-C6B0-49DC-81AB-F76C09325E0B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EDC1CA9-AB58-4349-90BB-DFEAF4643A7A}" type="pres">
      <dgm:prSet presAssocID="{A99FAE1E-C6B0-49DC-81AB-F76C09325E0B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E57003EA-0C66-4FD8-A70B-2E647F3BD1CB}" type="presOf" srcId="{D086A3DD-ABD6-4DE8-89EF-F19034AA0CB7}" destId="{3482F46E-82D2-4C1A-98EC-6951A3361AF0}" srcOrd="0" destOrd="0" presId="urn:microsoft.com/office/officeart/2005/8/layout/pyramid4"/>
    <dgm:cxn modelId="{4E44AED8-F0E7-4CFF-9B04-57CC3728FA77}" type="presOf" srcId="{A99FAE1E-C6B0-49DC-81AB-F76C09325E0B}" destId="{C8989815-73C8-4A9A-893D-E6B6498AC937}" srcOrd="0" destOrd="0" presId="urn:microsoft.com/office/officeart/2005/8/layout/pyramid4"/>
    <dgm:cxn modelId="{6763BB34-AEF7-4AD3-BB24-6523E4F9E99C}" srcId="{A99FAE1E-C6B0-49DC-81AB-F76C09325E0B}" destId="{A9165D14-9A06-48AD-801C-F48FE7765387}" srcOrd="3" destOrd="0" parTransId="{BC8598D5-DE62-413C-8C79-5F32B95B997F}" sibTransId="{D67C2E5C-011B-4663-AC2B-6A4C90E12090}"/>
    <dgm:cxn modelId="{0FE4256B-0AAA-4559-8B6A-38DE670E276A}" type="presOf" srcId="{8CF630B4-E5C3-4A02-A1B2-31393932E8F3}" destId="{70B61C31-5E8D-4A98-83D6-AF5A4F6200E1}" srcOrd="0" destOrd="0" presId="urn:microsoft.com/office/officeart/2005/8/layout/pyramid4"/>
    <dgm:cxn modelId="{D3CE0E36-B75C-4D93-9490-7AF9DB6C3F17}" type="presOf" srcId="{A9165D14-9A06-48AD-801C-F48FE7765387}" destId="{EEDC1CA9-AB58-4349-90BB-DFEAF4643A7A}" srcOrd="0" destOrd="0" presId="urn:microsoft.com/office/officeart/2005/8/layout/pyramid4"/>
    <dgm:cxn modelId="{682DD671-D807-4D0F-9D02-93A1E0A01A98}" srcId="{A99FAE1E-C6B0-49DC-81AB-F76C09325E0B}" destId="{5A5D5478-3B2D-4794-90A6-B4F4818DC176}" srcOrd="2" destOrd="0" parTransId="{30046249-558F-4A03-84B1-B7795281EA67}" sibTransId="{132A3EFC-E1CA-404F-B40D-0714BAE6376E}"/>
    <dgm:cxn modelId="{F1AABDF5-A083-42D6-9FC7-FFB75A2A523C}" srcId="{A99FAE1E-C6B0-49DC-81AB-F76C09325E0B}" destId="{D086A3DD-ABD6-4DE8-89EF-F19034AA0CB7}" srcOrd="0" destOrd="0" parTransId="{BCB0CFA8-B278-4E94-9421-57608B9A21FB}" sibTransId="{99FEC985-3BD8-4C72-BA08-F24A07D9DC6B}"/>
    <dgm:cxn modelId="{1B522ADA-6AAA-4596-8D85-EF85528EE039}" type="presOf" srcId="{5A5D5478-3B2D-4794-90A6-B4F4818DC176}" destId="{80EED75C-0271-46EC-8C7D-5664A6FEF00D}" srcOrd="0" destOrd="0" presId="urn:microsoft.com/office/officeart/2005/8/layout/pyramid4"/>
    <dgm:cxn modelId="{3CFA4CDF-6163-457E-9113-B69EF0CEBF25}" srcId="{A99FAE1E-C6B0-49DC-81AB-F76C09325E0B}" destId="{8CF630B4-E5C3-4A02-A1B2-31393932E8F3}" srcOrd="1" destOrd="0" parTransId="{3AFDA23E-F289-48CD-B8BD-110F1483FF9B}" sibTransId="{A406B6A2-F3AC-4FDC-9C63-5B902B008B77}"/>
    <dgm:cxn modelId="{EA99EDE6-74B0-4F21-A1D2-422CCE401B65}" type="presParOf" srcId="{C8989815-73C8-4A9A-893D-E6B6498AC937}" destId="{3482F46E-82D2-4C1A-98EC-6951A3361AF0}" srcOrd="0" destOrd="0" presId="urn:microsoft.com/office/officeart/2005/8/layout/pyramid4"/>
    <dgm:cxn modelId="{B585B75B-0A82-4498-B14E-4EA535D7F81E}" type="presParOf" srcId="{C8989815-73C8-4A9A-893D-E6B6498AC937}" destId="{70B61C31-5E8D-4A98-83D6-AF5A4F6200E1}" srcOrd="1" destOrd="0" presId="urn:microsoft.com/office/officeart/2005/8/layout/pyramid4"/>
    <dgm:cxn modelId="{3F3A44A9-0DD6-41E0-9ABA-2860DE1F510A}" type="presParOf" srcId="{C8989815-73C8-4A9A-893D-E6B6498AC937}" destId="{80EED75C-0271-46EC-8C7D-5664A6FEF00D}" srcOrd="2" destOrd="0" presId="urn:microsoft.com/office/officeart/2005/8/layout/pyramid4"/>
    <dgm:cxn modelId="{A8644936-BCEB-48FD-8A69-BCAD9C5314E5}" type="presParOf" srcId="{C8989815-73C8-4A9A-893D-E6B6498AC937}" destId="{EEDC1CA9-AB58-4349-90BB-DFEAF4643A7A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99FAE1E-C6B0-49DC-81AB-F76C09325E0B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D086A3DD-ABD6-4DE8-89EF-F19034AA0CB7}">
      <dgm:prSet phldrT="[Teks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nb-NO" b="1" dirty="0"/>
            <a:t>Bosetting</a:t>
          </a:r>
        </a:p>
      </dgm:t>
    </dgm:pt>
    <dgm:pt modelId="{BCB0CFA8-B278-4E94-9421-57608B9A21FB}" type="parTrans" cxnId="{F1AABDF5-A083-42D6-9FC7-FFB75A2A523C}">
      <dgm:prSet/>
      <dgm:spPr/>
      <dgm:t>
        <a:bodyPr/>
        <a:lstStyle/>
        <a:p>
          <a:endParaRPr lang="nb-NO"/>
        </a:p>
      </dgm:t>
    </dgm:pt>
    <dgm:pt modelId="{99FEC985-3BD8-4C72-BA08-F24A07D9DC6B}" type="sibTrans" cxnId="{F1AABDF5-A083-42D6-9FC7-FFB75A2A523C}">
      <dgm:prSet/>
      <dgm:spPr/>
      <dgm:t>
        <a:bodyPr/>
        <a:lstStyle/>
        <a:p>
          <a:endParaRPr lang="nb-NO"/>
        </a:p>
      </dgm:t>
    </dgm:pt>
    <dgm:pt modelId="{8CF630B4-E5C3-4A02-A1B2-31393932E8F3}">
      <dgm:prSet phldrT="[Teks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nb-NO" b="1" dirty="0"/>
            <a:t>Bedrift</a:t>
          </a:r>
        </a:p>
      </dgm:t>
    </dgm:pt>
    <dgm:pt modelId="{3AFDA23E-F289-48CD-B8BD-110F1483FF9B}" type="parTrans" cxnId="{3CFA4CDF-6163-457E-9113-B69EF0CEBF25}">
      <dgm:prSet/>
      <dgm:spPr/>
      <dgm:t>
        <a:bodyPr/>
        <a:lstStyle/>
        <a:p>
          <a:endParaRPr lang="nb-NO"/>
        </a:p>
      </dgm:t>
    </dgm:pt>
    <dgm:pt modelId="{A406B6A2-F3AC-4FDC-9C63-5B902B008B77}" type="sibTrans" cxnId="{3CFA4CDF-6163-457E-9113-B69EF0CEBF25}">
      <dgm:prSet/>
      <dgm:spPr/>
      <dgm:t>
        <a:bodyPr/>
        <a:lstStyle/>
        <a:p>
          <a:endParaRPr lang="nb-NO"/>
        </a:p>
      </dgm:t>
    </dgm:pt>
    <dgm:pt modelId="{5A5D5478-3B2D-4794-90A6-B4F4818DC176}">
      <dgm:prSet phldrT="[Tekst]"/>
      <dgm:spPr/>
      <dgm:t>
        <a:bodyPr/>
        <a:lstStyle/>
        <a:p>
          <a:r>
            <a:rPr lang="nb-NO" b="1" dirty="0"/>
            <a:t>Utvikling</a:t>
          </a:r>
        </a:p>
      </dgm:t>
    </dgm:pt>
    <dgm:pt modelId="{30046249-558F-4A03-84B1-B7795281EA67}" type="parTrans" cxnId="{682DD671-D807-4D0F-9D02-93A1E0A01A98}">
      <dgm:prSet/>
      <dgm:spPr/>
      <dgm:t>
        <a:bodyPr/>
        <a:lstStyle/>
        <a:p>
          <a:endParaRPr lang="nb-NO"/>
        </a:p>
      </dgm:t>
    </dgm:pt>
    <dgm:pt modelId="{132A3EFC-E1CA-404F-B40D-0714BAE6376E}" type="sibTrans" cxnId="{682DD671-D807-4D0F-9D02-93A1E0A01A98}">
      <dgm:prSet/>
      <dgm:spPr/>
      <dgm:t>
        <a:bodyPr/>
        <a:lstStyle/>
        <a:p>
          <a:endParaRPr lang="nb-NO"/>
        </a:p>
      </dgm:t>
    </dgm:pt>
    <dgm:pt modelId="{A9165D14-9A06-48AD-801C-F48FE7765387}">
      <dgm:prSet phldrT="[Teks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nb-NO" b="1" dirty="0"/>
            <a:t>Besøk</a:t>
          </a:r>
        </a:p>
      </dgm:t>
    </dgm:pt>
    <dgm:pt modelId="{BC8598D5-DE62-413C-8C79-5F32B95B997F}" type="parTrans" cxnId="{6763BB34-AEF7-4AD3-BB24-6523E4F9E99C}">
      <dgm:prSet/>
      <dgm:spPr/>
      <dgm:t>
        <a:bodyPr/>
        <a:lstStyle/>
        <a:p>
          <a:endParaRPr lang="nb-NO"/>
        </a:p>
      </dgm:t>
    </dgm:pt>
    <dgm:pt modelId="{D67C2E5C-011B-4663-AC2B-6A4C90E12090}" type="sibTrans" cxnId="{6763BB34-AEF7-4AD3-BB24-6523E4F9E99C}">
      <dgm:prSet/>
      <dgm:spPr/>
      <dgm:t>
        <a:bodyPr/>
        <a:lstStyle/>
        <a:p>
          <a:endParaRPr lang="nb-NO"/>
        </a:p>
      </dgm:t>
    </dgm:pt>
    <dgm:pt modelId="{C8989815-73C8-4A9A-893D-E6B6498AC937}" type="pres">
      <dgm:prSet presAssocID="{A99FAE1E-C6B0-49DC-81AB-F76C09325E0B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3482F46E-82D2-4C1A-98EC-6951A3361AF0}" type="pres">
      <dgm:prSet presAssocID="{A99FAE1E-C6B0-49DC-81AB-F76C09325E0B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0B61C31-5E8D-4A98-83D6-AF5A4F6200E1}" type="pres">
      <dgm:prSet presAssocID="{A99FAE1E-C6B0-49DC-81AB-F76C09325E0B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0EED75C-0271-46EC-8C7D-5664A6FEF00D}" type="pres">
      <dgm:prSet presAssocID="{A99FAE1E-C6B0-49DC-81AB-F76C09325E0B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EDC1CA9-AB58-4349-90BB-DFEAF4643A7A}" type="pres">
      <dgm:prSet presAssocID="{A99FAE1E-C6B0-49DC-81AB-F76C09325E0B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9DE19DD5-99AA-411F-B009-ADC07ED05207}" type="presOf" srcId="{A9165D14-9A06-48AD-801C-F48FE7765387}" destId="{EEDC1CA9-AB58-4349-90BB-DFEAF4643A7A}" srcOrd="0" destOrd="0" presId="urn:microsoft.com/office/officeart/2005/8/layout/pyramid4"/>
    <dgm:cxn modelId="{1463B718-1DFF-4F44-81B4-80636B0D36D8}" type="presOf" srcId="{A99FAE1E-C6B0-49DC-81AB-F76C09325E0B}" destId="{C8989815-73C8-4A9A-893D-E6B6498AC937}" srcOrd="0" destOrd="0" presId="urn:microsoft.com/office/officeart/2005/8/layout/pyramid4"/>
    <dgm:cxn modelId="{6763BB34-AEF7-4AD3-BB24-6523E4F9E99C}" srcId="{A99FAE1E-C6B0-49DC-81AB-F76C09325E0B}" destId="{A9165D14-9A06-48AD-801C-F48FE7765387}" srcOrd="3" destOrd="0" parTransId="{BC8598D5-DE62-413C-8C79-5F32B95B997F}" sibTransId="{D67C2E5C-011B-4663-AC2B-6A4C90E12090}"/>
    <dgm:cxn modelId="{9CFD6812-2C3A-4676-AF2F-97BFFB49571E}" type="presOf" srcId="{D086A3DD-ABD6-4DE8-89EF-F19034AA0CB7}" destId="{3482F46E-82D2-4C1A-98EC-6951A3361AF0}" srcOrd="0" destOrd="0" presId="urn:microsoft.com/office/officeart/2005/8/layout/pyramid4"/>
    <dgm:cxn modelId="{682DD671-D807-4D0F-9D02-93A1E0A01A98}" srcId="{A99FAE1E-C6B0-49DC-81AB-F76C09325E0B}" destId="{5A5D5478-3B2D-4794-90A6-B4F4818DC176}" srcOrd="2" destOrd="0" parTransId="{30046249-558F-4A03-84B1-B7795281EA67}" sibTransId="{132A3EFC-E1CA-404F-B40D-0714BAE6376E}"/>
    <dgm:cxn modelId="{443C4D1C-2972-49AA-B151-88D1D046E6C6}" type="presOf" srcId="{5A5D5478-3B2D-4794-90A6-B4F4818DC176}" destId="{80EED75C-0271-46EC-8C7D-5664A6FEF00D}" srcOrd="0" destOrd="0" presId="urn:microsoft.com/office/officeart/2005/8/layout/pyramid4"/>
    <dgm:cxn modelId="{F1AABDF5-A083-42D6-9FC7-FFB75A2A523C}" srcId="{A99FAE1E-C6B0-49DC-81AB-F76C09325E0B}" destId="{D086A3DD-ABD6-4DE8-89EF-F19034AA0CB7}" srcOrd="0" destOrd="0" parTransId="{BCB0CFA8-B278-4E94-9421-57608B9A21FB}" sibTransId="{99FEC985-3BD8-4C72-BA08-F24A07D9DC6B}"/>
    <dgm:cxn modelId="{52D03111-9205-45BF-A0F1-FEB1C42B1A13}" type="presOf" srcId="{8CF630B4-E5C3-4A02-A1B2-31393932E8F3}" destId="{70B61C31-5E8D-4A98-83D6-AF5A4F6200E1}" srcOrd="0" destOrd="0" presId="urn:microsoft.com/office/officeart/2005/8/layout/pyramid4"/>
    <dgm:cxn modelId="{3CFA4CDF-6163-457E-9113-B69EF0CEBF25}" srcId="{A99FAE1E-C6B0-49DC-81AB-F76C09325E0B}" destId="{8CF630B4-E5C3-4A02-A1B2-31393932E8F3}" srcOrd="1" destOrd="0" parTransId="{3AFDA23E-F289-48CD-B8BD-110F1483FF9B}" sibTransId="{A406B6A2-F3AC-4FDC-9C63-5B902B008B77}"/>
    <dgm:cxn modelId="{748CE198-6F8F-46C3-A28A-F05175EDE264}" type="presParOf" srcId="{C8989815-73C8-4A9A-893D-E6B6498AC937}" destId="{3482F46E-82D2-4C1A-98EC-6951A3361AF0}" srcOrd="0" destOrd="0" presId="urn:microsoft.com/office/officeart/2005/8/layout/pyramid4"/>
    <dgm:cxn modelId="{8C4E1BC4-03F8-4567-9961-090237254C86}" type="presParOf" srcId="{C8989815-73C8-4A9A-893D-E6B6498AC937}" destId="{70B61C31-5E8D-4A98-83D6-AF5A4F6200E1}" srcOrd="1" destOrd="0" presId="urn:microsoft.com/office/officeart/2005/8/layout/pyramid4"/>
    <dgm:cxn modelId="{DF442080-D555-4C0E-B9EE-2474198DF833}" type="presParOf" srcId="{C8989815-73C8-4A9A-893D-E6B6498AC937}" destId="{80EED75C-0271-46EC-8C7D-5664A6FEF00D}" srcOrd="2" destOrd="0" presId="urn:microsoft.com/office/officeart/2005/8/layout/pyramid4"/>
    <dgm:cxn modelId="{EF973FA7-7C0D-411D-9B2D-F8C64FD748F8}" type="presParOf" srcId="{C8989815-73C8-4A9A-893D-E6B6498AC937}" destId="{EEDC1CA9-AB58-4349-90BB-DFEAF4643A7A}" srcOrd="3" destOrd="0" presId="urn:microsoft.com/office/officeart/2005/8/layout/pyramid4"/>
  </dgm:cxnLst>
  <dgm:bg>
    <a:solidFill>
      <a:sysClr val="windowText" lastClr="000000">
        <a:lumMod val="65000"/>
        <a:lumOff val="35000"/>
      </a:sysClr>
    </a:solidFill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82F46E-82D2-4C1A-98EC-6951A3361AF0}">
      <dsp:nvSpPr>
        <dsp:cNvPr id="0" name=""/>
        <dsp:cNvSpPr/>
      </dsp:nvSpPr>
      <dsp:spPr>
        <a:xfrm>
          <a:off x="1807046" y="0"/>
          <a:ext cx="2434579" cy="2434579"/>
        </a:xfrm>
        <a:prstGeom prst="triangl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100" b="1" kern="1200" dirty="0"/>
            <a:t>Bosetting</a:t>
          </a:r>
        </a:p>
      </dsp:txBody>
      <dsp:txXfrm>
        <a:off x="1807046" y="0"/>
        <a:ext cx="2434579" cy="2434579"/>
      </dsp:txXfrm>
    </dsp:sp>
    <dsp:sp modelId="{70B61C31-5E8D-4A98-83D6-AF5A4F6200E1}">
      <dsp:nvSpPr>
        <dsp:cNvPr id="0" name=""/>
        <dsp:cNvSpPr/>
      </dsp:nvSpPr>
      <dsp:spPr>
        <a:xfrm>
          <a:off x="589756" y="2434579"/>
          <a:ext cx="2434579" cy="2434579"/>
        </a:xfrm>
        <a:prstGeom prst="triangl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100" b="1" kern="1200" dirty="0"/>
            <a:t>Bedrift</a:t>
          </a:r>
        </a:p>
      </dsp:txBody>
      <dsp:txXfrm>
        <a:off x="589756" y="2434579"/>
        <a:ext cx="2434579" cy="2434579"/>
      </dsp:txXfrm>
    </dsp:sp>
    <dsp:sp modelId="{80EED75C-0271-46EC-8C7D-5664A6FEF00D}">
      <dsp:nvSpPr>
        <dsp:cNvPr id="0" name=""/>
        <dsp:cNvSpPr/>
      </dsp:nvSpPr>
      <dsp:spPr>
        <a:xfrm rot="10800000">
          <a:off x="1807046" y="2434579"/>
          <a:ext cx="2434579" cy="243457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100" b="1" kern="1200" dirty="0"/>
            <a:t>Utvikling</a:t>
          </a:r>
        </a:p>
      </dsp:txBody>
      <dsp:txXfrm rot="10800000">
        <a:off x="1807046" y="2434579"/>
        <a:ext cx="2434579" cy="2434579"/>
      </dsp:txXfrm>
    </dsp:sp>
    <dsp:sp modelId="{EEDC1CA9-AB58-4349-90BB-DFEAF4643A7A}">
      <dsp:nvSpPr>
        <dsp:cNvPr id="0" name=""/>
        <dsp:cNvSpPr/>
      </dsp:nvSpPr>
      <dsp:spPr>
        <a:xfrm>
          <a:off x="3024335" y="2434579"/>
          <a:ext cx="2434579" cy="2434579"/>
        </a:xfrm>
        <a:prstGeom prst="triangl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100" b="1" kern="1200" dirty="0"/>
            <a:t>Besøk</a:t>
          </a:r>
        </a:p>
      </dsp:txBody>
      <dsp:txXfrm>
        <a:off x="3024335" y="2434579"/>
        <a:ext cx="2434579" cy="243457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82F46E-82D2-4C1A-98EC-6951A3361AF0}">
      <dsp:nvSpPr>
        <dsp:cNvPr id="0" name=""/>
        <dsp:cNvSpPr/>
      </dsp:nvSpPr>
      <dsp:spPr>
        <a:xfrm>
          <a:off x="1428750" y="0"/>
          <a:ext cx="2578596" cy="2578596"/>
        </a:xfrm>
        <a:prstGeom prst="triangl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200" b="1" kern="1200" dirty="0"/>
            <a:t>Bosetting</a:t>
          </a:r>
        </a:p>
      </dsp:txBody>
      <dsp:txXfrm>
        <a:off x="1428750" y="0"/>
        <a:ext cx="2578596" cy="2578596"/>
      </dsp:txXfrm>
    </dsp:sp>
    <dsp:sp modelId="{70B61C31-5E8D-4A98-83D6-AF5A4F6200E1}">
      <dsp:nvSpPr>
        <dsp:cNvPr id="0" name=""/>
        <dsp:cNvSpPr/>
      </dsp:nvSpPr>
      <dsp:spPr>
        <a:xfrm>
          <a:off x="139451" y="2578596"/>
          <a:ext cx="2578596" cy="2578596"/>
        </a:xfrm>
        <a:prstGeom prst="triangl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200" b="1" kern="1200" dirty="0"/>
            <a:t>Bedrift</a:t>
          </a:r>
        </a:p>
      </dsp:txBody>
      <dsp:txXfrm>
        <a:off x="139451" y="2578596"/>
        <a:ext cx="2578596" cy="2578596"/>
      </dsp:txXfrm>
    </dsp:sp>
    <dsp:sp modelId="{80EED75C-0271-46EC-8C7D-5664A6FEF00D}">
      <dsp:nvSpPr>
        <dsp:cNvPr id="0" name=""/>
        <dsp:cNvSpPr/>
      </dsp:nvSpPr>
      <dsp:spPr>
        <a:xfrm rot="10800000">
          <a:off x="1428750" y="2578596"/>
          <a:ext cx="2578596" cy="257859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200" b="1" kern="1200" dirty="0"/>
            <a:t>Utvikling</a:t>
          </a:r>
        </a:p>
      </dsp:txBody>
      <dsp:txXfrm rot="10800000">
        <a:off x="1428750" y="2578596"/>
        <a:ext cx="2578596" cy="2578596"/>
      </dsp:txXfrm>
    </dsp:sp>
    <dsp:sp modelId="{EEDC1CA9-AB58-4349-90BB-DFEAF4643A7A}">
      <dsp:nvSpPr>
        <dsp:cNvPr id="0" name=""/>
        <dsp:cNvSpPr/>
      </dsp:nvSpPr>
      <dsp:spPr>
        <a:xfrm>
          <a:off x="2718048" y="2578596"/>
          <a:ext cx="2578596" cy="2578596"/>
        </a:xfrm>
        <a:prstGeom prst="triangl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200" b="1" kern="1200" dirty="0"/>
            <a:t>Besøk</a:t>
          </a:r>
        </a:p>
      </dsp:txBody>
      <dsp:txXfrm>
        <a:off x="2718048" y="2578596"/>
        <a:ext cx="2578596" cy="257859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82F46E-82D2-4C1A-98EC-6951A3361AF0}">
      <dsp:nvSpPr>
        <dsp:cNvPr id="0" name=""/>
        <dsp:cNvSpPr/>
      </dsp:nvSpPr>
      <dsp:spPr>
        <a:xfrm>
          <a:off x="1179003" y="90264"/>
          <a:ext cx="2358007" cy="2358007"/>
        </a:xfrm>
        <a:prstGeom prst="triangl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b="1" kern="1200" dirty="0"/>
            <a:t>Bosetting</a:t>
          </a:r>
        </a:p>
      </dsp:txBody>
      <dsp:txXfrm>
        <a:off x="1179003" y="90264"/>
        <a:ext cx="2358007" cy="2358007"/>
      </dsp:txXfrm>
    </dsp:sp>
    <dsp:sp modelId="{70B61C31-5E8D-4A98-83D6-AF5A4F6200E1}">
      <dsp:nvSpPr>
        <dsp:cNvPr id="0" name=""/>
        <dsp:cNvSpPr/>
      </dsp:nvSpPr>
      <dsp:spPr>
        <a:xfrm>
          <a:off x="0" y="2448271"/>
          <a:ext cx="2358007" cy="2358007"/>
        </a:xfrm>
        <a:prstGeom prst="triangl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b="1" kern="1200" dirty="0"/>
            <a:t>Bedrift</a:t>
          </a:r>
        </a:p>
      </dsp:txBody>
      <dsp:txXfrm>
        <a:off x="0" y="2448271"/>
        <a:ext cx="2358007" cy="2358007"/>
      </dsp:txXfrm>
    </dsp:sp>
    <dsp:sp modelId="{80EED75C-0271-46EC-8C7D-5664A6FEF00D}">
      <dsp:nvSpPr>
        <dsp:cNvPr id="0" name=""/>
        <dsp:cNvSpPr/>
      </dsp:nvSpPr>
      <dsp:spPr>
        <a:xfrm rot="10800000">
          <a:off x="1179003" y="2448271"/>
          <a:ext cx="2358007" cy="235800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b="1" kern="1200" dirty="0"/>
            <a:t>Utvikling</a:t>
          </a:r>
        </a:p>
      </dsp:txBody>
      <dsp:txXfrm rot="10800000">
        <a:off x="1179003" y="2448271"/>
        <a:ext cx="2358007" cy="2358007"/>
      </dsp:txXfrm>
    </dsp:sp>
    <dsp:sp modelId="{EEDC1CA9-AB58-4349-90BB-DFEAF4643A7A}">
      <dsp:nvSpPr>
        <dsp:cNvPr id="0" name=""/>
        <dsp:cNvSpPr/>
      </dsp:nvSpPr>
      <dsp:spPr>
        <a:xfrm>
          <a:off x="2358007" y="2448271"/>
          <a:ext cx="2358007" cy="2358007"/>
        </a:xfrm>
        <a:prstGeom prst="triangl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b="1" kern="1200" dirty="0"/>
            <a:t>Besøk</a:t>
          </a:r>
        </a:p>
      </dsp:txBody>
      <dsp:txXfrm>
        <a:off x="2358007" y="2448271"/>
        <a:ext cx="2358007" cy="235800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82F46E-82D2-4C1A-98EC-6951A3361AF0}">
      <dsp:nvSpPr>
        <dsp:cNvPr id="0" name=""/>
        <dsp:cNvSpPr/>
      </dsp:nvSpPr>
      <dsp:spPr>
        <a:xfrm>
          <a:off x="1428750" y="0"/>
          <a:ext cx="2578596" cy="2578596"/>
        </a:xfrm>
        <a:prstGeom prst="triangl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200" b="1" kern="1200" dirty="0"/>
            <a:t>Bosetting</a:t>
          </a:r>
        </a:p>
      </dsp:txBody>
      <dsp:txXfrm>
        <a:off x="1428750" y="0"/>
        <a:ext cx="2578596" cy="2578596"/>
      </dsp:txXfrm>
    </dsp:sp>
    <dsp:sp modelId="{70B61C31-5E8D-4A98-83D6-AF5A4F6200E1}">
      <dsp:nvSpPr>
        <dsp:cNvPr id="0" name=""/>
        <dsp:cNvSpPr/>
      </dsp:nvSpPr>
      <dsp:spPr>
        <a:xfrm>
          <a:off x="139451" y="2578596"/>
          <a:ext cx="2578596" cy="2578596"/>
        </a:xfrm>
        <a:prstGeom prst="triangl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200" b="1" kern="1200" dirty="0"/>
            <a:t>Bedrift</a:t>
          </a:r>
        </a:p>
      </dsp:txBody>
      <dsp:txXfrm>
        <a:off x="139451" y="2578596"/>
        <a:ext cx="2578596" cy="2578596"/>
      </dsp:txXfrm>
    </dsp:sp>
    <dsp:sp modelId="{80EED75C-0271-46EC-8C7D-5664A6FEF00D}">
      <dsp:nvSpPr>
        <dsp:cNvPr id="0" name=""/>
        <dsp:cNvSpPr/>
      </dsp:nvSpPr>
      <dsp:spPr>
        <a:xfrm rot="10800000">
          <a:off x="1428750" y="2578596"/>
          <a:ext cx="2578596" cy="257859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200" b="1" kern="1200" dirty="0"/>
            <a:t>Utvikling</a:t>
          </a:r>
        </a:p>
      </dsp:txBody>
      <dsp:txXfrm rot="10800000">
        <a:off x="1428750" y="2578596"/>
        <a:ext cx="2578596" cy="2578596"/>
      </dsp:txXfrm>
    </dsp:sp>
    <dsp:sp modelId="{EEDC1CA9-AB58-4349-90BB-DFEAF4643A7A}">
      <dsp:nvSpPr>
        <dsp:cNvPr id="0" name=""/>
        <dsp:cNvSpPr/>
      </dsp:nvSpPr>
      <dsp:spPr>
        <a:xfrm>
          <a:off x="2718048" y="2578596"/>
          <a:ext cx="2578596" cy="2578596"/>
        </a:xfrm>
        <a:prstGeom prst="triangl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200" b="1" kern="1200" dirty="0">
              <a:solidFill>
                <a:srgbClr val="FF0000"/>
              </a:solidFill>
            </a:rPr>
            <a:t>Besøk</a:t>
          </a:r>
        </a:p>
      </dsp:txBody>
      <dsp:txXfrm>
        <a:off x="2718048" y="2578596"/>
        <a:ext cx="2578596" cy="257859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82F46E-82D2-4C1A-98EC-6951A3361AF0}">
      <dsp:nvSpPr>
        <dsp:cNvPr id="0" name=""/>
        <dsp:cNvSpPr/>
      </dsp:nvSpPr>
      <dsp:spPr>
        <a:xfrm>
          <a:off x="1428750" y="0"/>
          <a:ext cx="2578596" cy="2578596"/>
        </a:xfrm>
        <a:prstGeom prst="triangl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200" b="1" kern="1200" dirty="0"/>
            <a:t>Bosetting</a:t>
          </a:r>
        </a:p>
      </dsp:txBody>
      <dsp:txXfrm>
        <a:off x="1428750" y="0"/>
        <a:ext cx="2578596" cy="2578596"/>
      </dsp:txXfrm>
    </dsp:sp>
    <dsp:sp modelId="{70B61C31-5E8D-4A98-83D6-AF5A4F6200E1}">
      <dsp:nvSpPr>
        <dsp:cNvPr id="0" name=""/>
        <dsp:cNvSpPr/>
      </dsp:nvSpPr>
      <dsp:spPr>
        <a:xfrm>
          <a:off x="139451" y="2578596"/>
          <a:ext cx="2578596" cy="2578596"/>
        </a:xfrm>
        <a:prstGeom prst="triangl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400" b="1" kern="1200" dirty="0">
              <a:solidFill>
                <a:srgbClr val="FF0000"/>
              </a:solidFill>
            </a:rPr>
            <a:t>Bedrift</a:t>
          </a:r>
        </a:p>
      </dsp:txBody>
      <dsp:txXfrm>
        <a:off x="139451" y="2578596"/>
        <a:ext cx="2578596" cy="2578596"/>
      </dsp:txXfrm>
    </dsp:sp>
    <dsp:sp modelId="{80EED75C-0271-46EC-8C7D-5664A6FEF00D}">
      <dsp:nvSpPr>
        <dsp:cNvPr id="0" name=""/>
        <dsp:cNvSpPr/>
      </dsp:nvSpPr>
      <dsp:spPr>
        <a:xfrm rot="10800000">
          <a:off x="1428750" y="2578596"/>
          <a:ext cx="2578596" cy="257859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200" b="1" kern="1200" dirty="0"/>
            <a:t>Utvikling</a:t>
          </a:r>
        </a:p>
      </dsp:txBody>
      <dsp:txXfrm rot="10800000">
        <a:off x="1428750" y="2578596"/>
        <a:ext cx="2578596" cy="2578596"/>
      </dsp:txXfrm>
    </dsp:sp>
    <dsp:sp modelId="{EEDC1CA9-AB58-4349-90BB-DFEAF4643A7A}">
      <dsp:nvSpPr>
        <dsp:cNvPr id="0" name=""/>
        <dsp:cNvSpPr/>
      </dsp:nvSpPr>
      <dsp:spPr>
        <a:xfrm>
          <a:off x="2718048" y="2578596"/>
          <a:ext cx="2578596" cy="2578596"/>
        </a:xfrm>
        <a:prstGeom prst="triangl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400" b="1" kern="1200" dirty="0">
              <a:solidFill>
                <a:schemeClr val="bg1"/>
              </a:solidFill>
            </a:rPr>
            <a:t>Besøk</a:t>
          </a:r>
        </a:p>
      </dsp:txBody>
      <dsp:txXfrm>
        <a:off x="2718048" y="2578596"/>
        <a:ext cx="2578596" cy="257859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82F46E-82D2-4C1A-98EC-6951A3361AF0}">
      <dsp:nvSpPr>
        <dsp:cNvPr id="0" name=""/>
        <dsp:cNvSpPr/>
      </dsp:nvSpPr>
      <dsp:spPr>
        <a:xfrm>
          <a:off x="1428750" y="0"/>
          <a:ext cx="2578596" cy="2578596"/>
        </a:xfrm>
        <a:prstGeom prst="triangl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b="1" kern="1200" dirty="0">
              <a:solidFill>
                <a:srgbClr val="FF0000"/>
              </a:solidFill>
            </a:rPr>
            <a:t>Bosetting</a:t>
          </a:r>
        </a:p>
      </dsp:txBody>
      <dsp:txXfrm>
        <a:off x="1428750" y="0"/>
        <a:ext cx="2578596" cy="2578596"/>
      </dsp:txXfrm>
    </dsp:sp>
    <dsp:sp modelId="{70B61C31-5E8D-4A98-83D6-AF5A4F6200E1}">
      <dsp:nvSpPr>
        <dsp:cNvPr id="0" name=""/>
        <dsp:cNvSpPr/>
      </dsp:nvSpPr>
      <dsp:spPr>
        <a:xfrm>
          <a:off x="139451" y="2578596"/>
          <a:ext cx="2578596" cy="2578596"/>
        </a:xfrm>
        <a:prstGeom prst="triangl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400" b="1" kern="1200" dirty="0">
              <a:solidFill>
                <a:schemeClr val="bg1"/>
              </a:solidFill>
            </a:rPr>
            <a:t>Bedrift</a:t>
          </a:r>
        </a:p>
      </dsp:txBody>
      <dsp:txXfrm>
        <a:off x="139451" y="2578596"/>
        <a:ext cx="2578596" cy="2578596"/>
      </dsp:txXfrm>
    </dsp:sp>
    <dsp:sp modelId="{80EED75C-0271-46EC-8C7D-5664A6FEF00D}">
      <dsp:nvSpPr>
        <dsp:cNvPr id="0" name=""/>
        <dsp:cNvSpPr/>
      </dsp:nvSpPr>
      <dsp:spPr>
        <a:xfrm rot="10800000">
          <a:off x="1428750" y="2578596"/>
          <a:ext cx="2578596" cy="257859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300" b="1" kern="1200" dirty="0"/>
            <a:t>Utvikling</a:t>
          </a:r>
        </a:p>
      </dsp:txBody>
      <dsp:txXfrm rot="10800000">
        <a:off x="1428750" y="2578596"/>
        <a:ext cx="2578596" cy="2578596"/>
      </dsp:txXfrm>
    </dsp:sp>
    <dsp:sp modelId="{EEDC1CA9-AB58-4349-90BB-DFEAF4643A7A}">
      <dsp:nvSpPr>
        <dsp:cNvPr id="0" name=""/>
        <dsp:cNvSpPr/>
      </dsp:nvSpPr>
      <dsp:spPr>
        <a:xfrm>
          <a:off x="2718048" y="2578596"/>
          <a:ext cx="2578596" cy="2578596"/>
        </a:xfrm>
        <a:prstGeom prst="triangl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400" b="1" kern="1200" dirty="0">
              <a:solidFill>
                <a:schemeClr val="bg1"/>
              </a:solidFill>
            </a:rPr>
            <a:t>Besøk</a:t>
          </a:r>
        </a:p>
      </dsp:txBody>
      <dsp:txXfrm>
        <a:off x="2718048" y="2578596"/>
        <a:ext cx="2578596" cy="257859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82F46E-82D2-4C1A-98EC-6951A3361AF0}">
      <dsp:nvSpPr>
        <dsp:cNvPr id="0" name=""/>
        <dsp:cNvSpPr/>
      </dsp:nvSpPr>
      <dsp:spPr>
        <a:xfrm>
          <a:off x="2857500" y="0"/>
          <a:ext cx="3429000" cy="3429000"/>
        </a:xfrm>
        <a:prstGeom prst="triangl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900" b="1" kern="1200" dirty="0"/>
            <a:t>Bosetting</a:t>
          </a:r>
        </a:p>
      </dsp:txBody>
      <dsp:txXfrm>
        <a:off x="2857500" y="0"/>
        <a:ext cx="3429000" cy="3429000"/>
      </dsp:txXfrm>
    </dsp:sp>
    <dsp:sp modelId="{70B61C31-5E8D-4A98-83D6-AF5A4F6200E1}">
      <dsp:nvSpPr>
        <dsp:cNvPr id="0" name=""/>
        <dsp:cNvSpPr/>
      </dsp:nvSpPr>
      <dsp:spPr>
        <a:xfrm>
          <a:off x="1143000" y="3429000"/>
          <a:ext cx="3429000" cy="3429000"/>
        </a:xfrm>
        <a:prstGeom prst="triangl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900" b="1" kern="1200" dirty="0"/>
            <a:t>Bedrift</a:t>
          </a:r>
        </a:p>
      </dsp:txBody>
      <dsp:txXfrm>
        <a:off x="1143000" y="3429000"/>
        <a:ext cx="3429000" cy="3429000"/>
      </dsp:txXfrm>
    </dsp:sp>
    <dsp:sp modelId="{80EED75C-0271-46EC-8C7D-5664A6FEF00D}">
      <dsp:nvSpPr>
        <dsp:cNvPr id="0" name=""/>
        <dsp:cNvSpPr/>
      </dsp:nvSpPr>
      <dsp:spPr>
        <a:xfrm rot="10800000">
          <a:off x="2857500" y="3429000"/>
          <a:ext cx="3429000" cy="3429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900" b="1" kern="1200" dirty="0"/>
            <a:t>Utvikling</a:t>
          </a:r>
        </a:p>
      </dsp:txBody>
      <dsp:txXfrm rot="10800000">
        <a:off x="2857500" y="3429000"/>
        <a:ext cx="3429000" cy="3429000"/>
      </dsp:txXfrm>
    </dsp:sp>
    <dsp:sp modelId="{EEDC1CA9-AB58-4349-90BB-DFEAF4643A7A}">
      <dsp:nvSpPr>
        <dsp:cNvPr id="0" name=""/>
        <dsp:cNvSpPr/>
      </dsp:nvSpPr>
      <dsp:spPr>
        <a:xfrm>
          <a:off x="4572000" y="3429000"/>
          <a:ext cx="3429000" cy="3429000"/>
        </a:xfrm>
        <a:prstGeom prst="triangl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900" b="1" kern="1200" dirty="0"/>
            <a:t>Besøk</a:t>
          </a:r>
        </a:p>
      </dsp:txBody>
      <dsp:txXfrm>
        <a:off x="4572000" y="3429000"/>
        <a:ext cx="3429000" cy="3429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0.03116</cdr:x>
      <cdr:y>0.70713</cdr:y>
    </cdr:from>
    <cdr:to>
      <cdr:x>0.24872</cdr:x>
      <cdr:y>0.77309</cdr:y>
    </cdr:to>
    <cdr:sp macro="" textlink="">
      <cdr:nvSpPr>
        <cdr:cNvPr id="2" name="TekstSylinder 1"/>
        <cdr:cNvSpPr txBox="1"/>
      </cdr:nvSpPr>
      <cdr:spPr>
        <a:xfrm xmlns:a="http://schemas.openxmlformats.org/drawingml/2006/main">
          <a:off x="104770" y="2552718"/>
          <a:ext cx="731500" cy="2381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2000" dirty="0">
              <a:latin typeface="Arial" pitchFamily="34" charset="0"/>
              <a:cs typeface="Arial" pitchFamily="34" charset="0"/>
            </a:rPr>
            <a:t>Bedrift</a:t>
          </a:r>
        </a:p>
      </cdr:txBody>
    </cdr:sp>
  </cdr:relSizeAnchor>
  <cdr:relSizeAnchor xmlns:cdr="http://schemas.openxmlformats.org/drawingml/2006/chartDrawing">
    <cdr:from>
      <cdr:x>0.3881</cdr:x>
      <cdr:y>0.01056</cdr:y>
    </cdr:from>
    <cdr:to>
      <cdr:x>0.68724</cdr:x>
      <cdr:y>0.07652</cdr:y>
    </cdr:to>
    <cdr:sp macro="" textlink="">
      <cdr:nvSpPr>
        <cdr:cNvPr id="3" name="TekstSylinder 1"/>
        <cdr:cNvSpPr txBox="1"/>
      </cdr:nvSpPr>
      <cdr:spPr>
        <a:xfrm xmlns:a="http://schemas.openxmlformats.org/drawingml/2006/main">
          <a:off x="1304918" y="38116"/>
          <a:ext cx="1005822" cy="2381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nb-NO" sz="2000">
              <a:latin typeface="Arial" pitchFamily="34" charset="0"/>
              <a:cs typeface="Arial" pitchFamily="34" charset="0"/>
            </a:rPr>
            <a:t>Bosetting</a:t>
          </a:r>
        </a:p>
      </cdr:txBody>
    </cdr:sp>
  </cdr:relSizeAnchor>
  <cdr:relSizeAnchor xmlns:cdr="http://schemas.openxmlformats.org/drawingml/2006/chartDrawing">
    <cdr:from>
      <cdr:x>0.77337</cdr:x>
      <cdr:y>0.70976</cdr:y>
    </cdr:from>
    <cdr:to>
      <cdr:x>0.96034</cdr:x>
      <cdr:y>0.781</cdr:y>
    </cdr:to>
    <cdr:sp macro="" textlink="">
      <cdr:nvSpPr>
        <cdr:cNvPr id="4" name="TekstSylinder 3"/>
        <cdr:cNvSpPr txBox="1"/>
      </cdr:nvSpPr>
      <cdr:spPr>
        <a:xfrm xmlns:a="http://schemas.openxmlformats.org/drawingml/2006/main">
          <a:off x="2600321" y="2562217"/>
          <a:ext cx="628654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2000">
              <a:latin typeface="Arial" pitchFamily="34" charset="0"/>
              <a:cs typeface="Arial" pitchFamily="34" charset="0"/>
            </a:rPr>
            <a:t>Besøk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0.03116</cdr:x>
      <cdr:y>0.70713</cdr:y>
    </cdr:from>
    <cdr:to>
      <cdr:x>0.24872</cdr:x>
      <cdr:y>0.77309</cdr:y>
    </cdr:to>
    <cdr:sp macro="" textlink="">
      <cdr:nvSpPr>
        <cdr:cNvPr id="2" name="TekstSylinder 1"/>
        <cdr:cNvSpPr txBox="1"/>
      </cdr:nvSpPr>
      <cdr:spPr>
        <a:xfrm xmlns:a="http://schemas.openxmlformats.org/drawingml/2006/main">
          <a:off x="104770" y="2552718"/>
          <a:ext cx="731500" cy="2381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800">
              <a:latin typeface="Arial" pitchFamily="34" charset="0"/>
              <a:cs typeface="Arial" pitchFamily="34" charset="0"/>
            </a:rPr>
            <a:t>Bedrift</a:t>
          </a:r>
        </a:p>
      </cdr:txBody>
    </cdr:sp>
  </cdr:relSizeAnchor>
  <cdr:relSizeAnchor xmlns:cdr="http://schemas.openxmlformats.org/drawingml/2006/chartDrawing">
    <cdr:from>
      <cdr:x>0.3881</cdr:x>
      <cdr:y>0.01056</cdr:y>
    </cdr:from>
    <cdr:to>
      <cdr:x>0.68724</cdr:x>
      <cdr:y>0.07652</cdr:y>
    </cdr:to>
    <cdr:sp macro="" textlink="">
      <cdr:nvSpPr>
        <cdr:cNvPr id="3" name="TekstSylinder 1"/>
        <cdr:cNvSpPr txBox="1"/>
      </cdr:nvSpPr>
      <cdr:spPr>
        <a:xfrm xmlns:a="http://schemas.openxmlformats.org/drawingml/2006/main">
          <a:off x="1304918" y="38116"/>
          <a:ext cx="1005822" cy="2381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nb-NO" sz="1800" dirty="0">
              <a:latin typeface="Arial" pitchFamily="34" charset="0"/>
              <a:cs typeface="Arial" pitchFamily="34" charset="0"/>
            </a:rPr>
            <a:t>Bosetting</a:t>
          </a:r>
        </a:p>
      </cdr:txBody>
    </cdr:sp>
  </cdr:relSizeAnchor>
  <cdr:relSizeAnchor xmlns:cdr="http://schemas.openxmlformats.org/drawingml/2006/chartDrawing">
    <cdr:from>
      <cdr:x>0.77337</cdr:x>
      <cdr:y>0.70976</cdr:y>
    </cdr:from>
    <cdr:to>
      <cdr:x>0.96034</cdr:x>
      <cdr:y>0.781</cdr:y>
    </cdr:to>
    <cdr:sp macro="" textlink="">
      <cdr:nvSpPr>
        <cdr:cNvPr id="4" name="TekstSylinder 3"/>
        <cdr:cNvSpPr txBox="1"/>
      </cdr:nvSpPr>
      <cdr:spPr>
        <a:xfrm xmlns:a="http://schemas.openxmlformats.org/drawingml/2006/main">
          <a:off x="2600321" y="2562217"/>
          <a:ext cx="628654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800">
              <a:latin typeface="Arial" pitchFamily="34" charset="0"/>
              <a:cs typeface="Arial" pitchFamily="34" charset="0"/>
            </a:rPr>
            <a:t>Besøk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0.03116</cdr:x>
      <cdr:y>0.70713</cdr:y>
    </cdr:from>
    <cdr:to>
      <cdr:x>0.24872</cdr:x>
      <cdr:y>0.77309</cdr:y>
    </cdr:to>
    <cdr:sp macro="" textlink="">
      <cdr:nvSpPr>
        <cdr:cNvPr id="2" name="TekstSylinder 1"/>
        <cdr:cNvSpPr txBox="1"/>
      </cdr:nvSpPr>
      <cdr:spPr>
        <a:xfrm xmlns:a="http://schemas.openxmlformats.org/drawingml/2006/main">
          <a:off x="104770" y="2552718"/>
          <a:ext cx="731500" cy="2381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2000" dirty="0">
              <a:latin typeface="Arial" pitchFamily="34" charset="0"/>
              <a:cs typeface="Arial" pitchFamily="34" charset="0"/>
            </a:rPr>
            <a:t>Bedrift</a:t>
          </a:r>
        </a:p>
      </cdr:txBody>
    </cdr:sp>
  </cdr:relSizeAnchor>
  <cdr:relSizeAnchor xmlns:cdr="http://schemas.openxmlformats.org/drawingml/2006/chartDrawing">
    <cdr:from>
      <cdr:x>0.3881</cdr:x>
      <cdr:y>0.01056</cdr:y>
    </cdr:from>
    <cdr:to>
      <cdr:x>0.68724</cdr:x>
      <cdr:y>0.07652</cdr:y>
    </cdr:to>
    <cdr:sp macro="" textlink="">
      <cdr:nvSpPr>
        <cdr:cNvPr id="3" name="TekstSylinder 1"/>
        <cdr:cNvSpPr txBox="1"/>
      </cdr:nvSpPr>
      <cdr:spPr>
        <a:xfrm xmlns:a="http://schemas.openxmlformats.org/drawingml/2006/main">
          <a:off x="1304918" y="38116"/>
          <a:ext cx="1005822" cy="2381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nb-NO" sz="2000">
              <a:latin typeface="Arial" pitchFamily="34" charset="0"/>
              <a:cs typeface="Arial" pitchFamily="34" charset="0"/>
            </a:rPr>
            <a:t>Bosetting</a:t>
          </a:r>
        </a:p>
      </cdr:txBody>
    </cdr:sp>
  </cdr:relSizeAnchor>
  <cdr:relSizeAnchor xmlns:cdr="http://schemas.openxmlformats.org/drawingml/2006/chartDrawing">
    <cdr:from>
      <cdr:x>0.77131</cdr:x>
      <cdr:y>0.71138</cdr:y>
    </cdr:from>
    <cdr:to>
      <cdr:x>0.95744</cdr:x>
      <cdr:y>0.79333</cdr:y>
    </cdr:to>
    <cdr:sp macro="" textlink="">
      <cdr:nvSpPr>
        <cdr:cNvPr id="4" name="TekstSylinder 3"/>
        <cdr:cNvSpPr txBox="1"/>
      </cdr:nvSpPr>
      <cdr:spPr>
        <a:xfrm xmlns:a="http://schemas.openxmlformats.org/drawingml/2006/main">
          <a:off x="4248472" y="4437112"/>
          <a:ext cx="1025207" cy="5111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2000" dirty="0">
              <a:latin typeface="Arial" pitchFamily="34" charset="0"/>
              <a:cs typeface="Arial" pitchFamily="34" charset="0"/>
            </a:rPr>
            <a:t>Besøk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0.03116</cdr:x>
      <cdr:y>0.70713</cdr:y>
    </cdr:from>
    <cdr:to>
      <cdr:x>0.24872</cdr:x>
      <cdr:y>0.77309</cdr:y>
    </cdr:to>
    <cdr:sp macro="" textlink="">
      <cdr:nvSpPr>
        <cdr:cNvPr id="2" name="TekstSylinder 1"/>
        <cdr:cNvSpPr txBox="1"/>
      </cdr:nvSpPr>
      <cdr:spPr>
        <a:xfrm xmlns:a="http://schemas.openxmlformats.org/drawingml/2006/main">
          <a:off x="104770" y="2552718"/>
          <a:ext cx="731500" cy="2381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800" dirty="0">
              <a:latin typeface="Arial" pitchFamily="34" charset="0"/>
              <a:cs typeface="Arial" pitchFamily="34" charset="0"/>
            </a:rPr>
            <a:t>Bedrift</a:t>
          </a:r>
        </a:p>
      </cdr:txBody>
    </cdr:sp>
  </cdr:relSizeAnchor>
  <cdr:relSizeAnchor xmlns:cdr="http://schemas.openxmlformats.org/drawingml/2006/chartDrawing">
    <cdr:from>
      <cdr:x>0.3881</cdr:x>
      <cdr:y>0.01056</cdr:y>
    </cdr:from>
    <cdr:to>
      <cdr:x>0.68724</cdr:x>
      <cdr:y>0.07652</cdr:y>
    </cdr:to>
    <cdr:sp macro="" textlink="">
      <cdr:nvSpPr>
        <cdr:cNvPr id="3" name="TekstSylinder 1"/>
        <cdr:cNvSpPr txBox="1"/>
      </cdr:nvSpPr>
      <cdr:spPr>
        <a:xfrm xmlns:a="http://schemas.openxmlformats.org/drawingml/2006/main">
          <a:off x="1304918" y="38116"/>
          <a:ext cx="1005822" cy="2381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nb-NO" sz="1800">
              <a:latin typeface="Arial" pitchFamily="34" charset="0"/>
              <a:cs typeface="Arial" pitchFamily="34" charset="0"/>
            </a:rPr>
            <a:t>Bosetting</a:t>
          </a:r>
        </a:p>
      </cdr:txBody>
    </cdr:sp>
  </cdr:relSizeAnchor>
  <cdr:relSizeAnchor xmlns:cdr="http://schemas.openxmlformats.org/drawingml/2006/chartDrawing">
    <cdr:from>
      <cdr:x>0.75102</cdr:x>
      <cdr:y>0.70976</cdr:y>
    </cdr:from>
    <cdr:to>
      <cdr:x>0.96034</cdr:x>
      <cdr:y>0.78217</cdr:y>
    </cdr:to>
    <cdr:sp macro="" textlink="">
      <cdr:nvSpPr>
        <cdr:cNvPr id="4" name="TekstSylinder 3"/>
        <cdr:cNvSpPr txBox="1"/>
      </cdr:nvSpPr>
      <cdr:spPr>
        <a:xfrm xmlns:a="http://schemas.openxmlformats.org/drawingml/2006/main">
          <a:off x="2095500" y="2126228"/>
          <a:ext cx="584031" cy="2169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800">
              <a:latin typeface="Arial" pitchFamily="34" charset="0"/>
              <a:cs typeface="Arial" pitchFamily="34" charset="0"/>
            </a:rPr>
            <a:t>Besøk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D8C0E-652F-4103-AD29-E28AE55A4BBD}" type="datetimeFigureOut">
              <a:rPr lang="nb-NO" smtClean="0"/>
              <a:pPr/>
              <a:t>28.04.2011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3A9F6-FF9C-4F4B-B096-BA2CAB3C498E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F1783F-E70C-49FE-AEEA-BB82284EA13B}" type="datetimeFigureOut">
              <a:rPr lang="nb-NO" smtClean="0"/>
              <a:pPr/>
              <a:t>28.04.2011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FA24F-DFB2-4F28-8F1B-511A532536E7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FA24F-DFB2-4F28-8F1B-511A532536E7}" type="slidenum">
              <a:rPr lang="nb-NO" smtClean="0"/>
              <a:pPr/>
              <a:t>1</a:t>
            </a:fld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nb-NO"/>
              <a:t>Telemarksforsking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2078D0-44EF-425E-8066-2C5BB40BF732}" type="slidenum">
              <a:rPr lang="en-US"/>
              <a:pPr/>
              <a:t>5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nb-NO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nb-NO"/>
              <a:t>Telemarksforsking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9CD7A-F7FB-4038-B380-FE42BE62C5F4}" type="slidenum">
              <a:rPr lang="en-US"/>
              <a:pPr/>
              <a:t>25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nb-N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38D6-0C27-4357-B7EE-0CCDE6975A46}" type="datetimeFigureOut">
              <a:rPr lang="nb-NO" smtClean="0"/>
              <a:pPr/>
              <a:t>28.04.2011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98BE-FF23-4CD2-AD40-1CC0605F0DB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38D6-0C27-4357-B7EE-0CCDE6975A46}" type="datetimeFigureOut">
              <a:rPr lang="nb-NO" smtClean="0"/>
              <a:pPr/>
              <a:t>28.04.2011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98BE-FF23-4CD2-AD40-1CC0605F0DB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38D6-0C27-4357-B7EE-0CCDE6975A46}" type="datetimeFigureOut">
              <a:rPr lang="nb-NO" smtClean="0"/>
              <a:pPr/>
              <a:t>28.04.2011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98BE-FF23-4CD2-AD40-1CC0605F0DB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Telemarksforsking_logo_CMYK_til_Word_PPT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92100"/>
            <a:ext cx="2895600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16"/>
          <p:cNvSpPr/>
          <p:nvPr userDrawn="1"/>
        </p:nvSpPr>
        <p:spPr>
          <a:xfrm>
            <a:off x="685800" y="6477000"/>
            <a:ext cx="7772400" cy="228600"/>
          </a:xfrm>
          <a:prstGeom prst="roundRect">
            <a:avLst/>
          </a:prstGeom>
          <a:solidFill>
            <a:srgbClr val="9CBA7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nb-NO">
              <a:solidFill>
                <a:srgbClr val="FFFFFF"/>
              </a:solidFill>
              <a:ea typeface="ヒラギノ角ゴ Pro W3" pitchFamily="-65" charset="-128"/>
            </a:endParaRPr>
          </a:p>
        </p:txBody>
      </p:sp>
      <p:sp>
        <p:nvSpPr>
          <p:cNvPr id="7" name="Rectangle 20"/>
          <p:cNvSpPr/>
          <p:nvPr userDrawn="1"/>
        </p:nvSpPr>
        <p:spPr>
          <a:xfrm>
            <a:off x="6629400" y="6477000"/>
            <a:ext cx="1219200" cy="2301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b-NO" sz="900" b="1">
                <a:solidFill>
                  <a:srgbClr val="FFFFFF"/>
                </a:solidFill>
                <a:latin typeface="Sabon MT" pitchFamily="-65" charset="0"/>
              </a:rPr>
              <a:t>©</a:t>
            </a:r>
            <a:r>
              <a:rPr lang="nb-NO" sz="900">
                <a:solidFill>
                  <a:srgbClr val="FFFFFF"/>
                </a:solidFill>
                <a:latin typeface="Sabon MT" pitchFamily="-65" charset="0"/>
              </a:rPr>
              <a:t>  Telemarksforsking</a:t>
            </a:r>
          </a:p>
        </p:txBody>
      </p:sp>
      <p:sp>
        <p:nvSpPr>
          <p:cNvPr id="8" name="Rounded Rectangle 9"/>
          <p:cNvSpPr/>
          <p:nvPr userDrawn="1"/>
        </p:nvSpPr>
        <p:spPr>
          <a:xfrm>
            <a:off x="685800" y="6477000"/>
            <a:ext cx="7772400" cy="228600"/>
          </a:xfrm>
          <a:prstGeom prst="roundRect">
            <a:avLst/>
          </a:prstGeom>
          <a:solidFill>
            <a:srgbClr val="9CBA7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nb-NO">
              <a:solidFill>
                <a:srgbClr val="FFFFFF"/>
              </a:solidFill>
              <a:ea typeface="ヒラギノ角ゴ Pro W3" pitchFamily="-65" charset="-128"/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6629400" y="6453188"/>
            <a:ext cx="1327150" cy="2286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b-NO" sz="900">
                <a:solidFill>
                  <a:srgbClr val="FFFFFF"/>
                </a:solidFill>
                <a:latin typeface="Sabon LT Std" pitchFamily="18" charset="0"/>
              </a:rPr>
              <a:t>telemarksforsking.no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7772400" cy="685800"/>
          </a:xfrm>
        </p:spPr>
        <p:txBody>
          <a:bodyPr/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Sabon MT"/>
                <a:cs typeface="Sabon M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Click to edit Master subtitle style</a:t>
            </a:r>
            <a:endParaRPr lang="nb-NO" dirty="0"/>
          </a:p>
        </p:txBody>
      </p:sp>
      <p:sp>
        <p:nvSpPr>
          <p:cNvPr id="34" name="Content Placeholder 2"/>
          <p:cNvSpPr>
            <a:spLocks noGrp="1"/>
          </p:cNvSpPr>
          <p:nvPr>
            <p:ph idx="10"/>
          </p:nvPr>
        </p:nvSpPr>
        <p:spPr>
          <a:xfrm>
            <a:off x="685800" y="2667000"/>
            <a:ext cx="7772400" cy="3429000"/>
          </a:xfrm>
        </p:spPr>
        <p:txBody>
          <a:bodyPr/>
          <a:lstStyle>
            <a:lvl1pPr>
              <a:buClr>
                <a:srgbClr val="9CBA72"/>
              </a:buClr>
              <a:buNone/>
              <a:defRPr baseline="0"/>
            </a:lvl1pPr>
            <a:lvl2pPr>
              <a:buClr>
                <a:schemeClr val="bg1">
                  <a:lumMod val="50000"/>
                </a:schemeClr>
              </a:buClr>
              <a:buFont typeface="Arial"/>
              <a:buChar char="•"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buClr>
                <a:srgbClr val="9CBA72"/>
              </a:buClr>
              <a:defRPr>
                <a:solidFill>
                  <a:srgbClr val="7F7F7F"/>
                </a:solidFill>
              </a:defRPr>
            </a:lvl3pPr>
            <a:lvl4pPr>
              <a:buClr>
                <a:srgbClr val="9CBA72"/>
              </a:buClr>
              <a:buFont typeface="Arial"/>
              <a:buChar char="•"/>
              <a:defRPr>
                <a:solidFill>
                  <a:srgbClr val="7F7F7F"/>
                </a:solidFill>
              </a:defRPr>
            </a:lvl4pPr>
            <a:lvl5pPr>
              <a:buClr>
                <a:srgbClr val="9CBA72"/>
              </a:buClr>
              <a:buFont typeface="Arial"/>
              <a:buChar char="•"/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685800" y="1066800"/>
            <a:ext cx="7772400" cy="914400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1"/>
          </p:nvPr>
        </p:nvSpPr>
        <p:spPr>
          <a:xfrm>
            <a:off x="685800" y="6453188"/>
            <a:ext cx="862013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FFFFFF"/>
                </a:solidFill>
                <a:latin typeface="Sabon LT Std" pitchFamily="18" charset="0"/>
              </a:defRPr>
            </a:lvl1pPr>
          </a:lstStyle>
          <a:p>
            <a:fld id="{10B38D1C-3DB3-457B-8F7F-A97C09C58E28}" type="datetime1">
              <a:rPr lang="nb-NO"/>
              <a:pPr/>
              <a:t>28.04.2011</a:t>
            </a:fld>
            <a:endParaRPr lang="nb-NO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6453188"/>
            <a:ext cx="6096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Sabon LT Std" pitchFamily="18" charset="0"/>
              </a:defRPr>
            </a:lvl1pPr>
          </a:lstStyle>
          <a:p>
            <a:fld id="{FB183DF1-E338-42D0-9446-506428D26B06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1547813" y="6453188"/>
            <a:ext cx="5081587" cy="228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FFFFFF"/>
                </a:solidFill>
                <a:latin typeface="Sabon LT Std" pitchFamily="18" charset="0"/>
              </a:defRPr>
            </a:lvl1pPr>
          </a:lstStyle>
          <a:p>
            <a:r>
              <a:rPr lang="nb-NO"/>
              <a:t>SOLVEIG SVARDAL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38D6-0C27-4357-B7EE-0CCDE6975A46}" type="datetimeFigureOut">
              <a:rPr lang="nb-NO" smtClean="0"/>
              <a:pPr/>
              <a:t>28.04.2011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98BE-FF23-4CD2-AD40-1CC0605F0DB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38D6-0C27-4357-B7EE-0CCDE6975A46}" type="datetimeFigureOut">
              <a:rPr lang="nb-NO" smtClean="0"/>
              <a:pPr/>
              <a:t>28.04.2011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98BE-FF23-4CD2-AD40-1CC0605F0DB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38D6-0C27-4357-B7EE-0CCDE6975A46}" type="datetimeFigureOut">
              <a:rPr lang="nb-NO" smtClean="0"/>
              <a:pPr/>
              <a:t>28.04.2011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98BE-FF23-4CD2-AD40-1CC0605F0DB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38D6-0C27-4357-B7EE-0CCDE6975A46}" type="datetimeFigureOut">
              <a:rPr lang="nb-NO" smtClean="0"/>
              <a:pPr/>
              <a:t>28.04.2011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98BE-FF23-4CD2-AD40-1CC0605F0DB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38D6-0C27-4357-B7EE-0CCDE6975A46}" type="datetimeFigureOut">
              <a:rPr lang="nb-NO" smtClean="0"/>
              <a:pPr/>
              <a:t>28.04.2011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98BE-FF23-4CD2-AD40-1CC0605F0DB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38D6-0C27-4357-B7EE-0CCDE6975A46}" type="datetimeFigureOut">
              <a:rPr lang="nb-NO" smtClean="0"/>
              <a:pPr/>
              <a:t>28.04.2011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98BE-FF23-4CD2-AD40-1CC0605F0DB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38D6-0C27-4357-B7EE-0CCDE6975A46}" type="datetimeFigureOut">
              <a:rPr lang="nb-NO" smtClean="0"/>
              <a:pPr/>
              <a:t>28.04.2011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98BE-FF23-4CD2-AD40-1CC0605F0DB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38D6-0C27-4357-B7EE-0CCDE6975A46}" type="datetimeFigureOut">
              <a:rPr lang="nb-NO" smtClean="0"/>
              <a:pPr/>
              <a:t>28.04.2011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98BE-FF23-4CD2-AD40-1CC0605F0DB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838D6-0C27-4357-B7EE-0CCDE6975A46}" type="datetimeFigureOut">
              <a:rPr lang="nb-NO" smtClean="0"/>
              <a:pPr/>
              <a:t>28.04.2011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E98BE-FF23-4CD2-AD40-1CC0605F0DB9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wmf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-lysbilde1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0" y="1196752"/>
            <a:ext cx="8964488" cy="1143000"/>
          </a:xfrm>
        </p:spPr>
        <p:txBody>
          <a:bodyPr>
            <a:noAutofit/>
          </a:bodyPr>
          <a:lstStyle/>
          <a:p>
            <a:pPr algn="l"/>
            <a:r>
              <a:rPr lang="nb-NO" sz="5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Kva</a:t>
            </a:r>
            <a:r>
              <a:rPr lang="nb-NO" sz="5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må til for at kommunen din skal bli attraktiv?</a:t>
            </a:r>
            <a:endParaRPr lang="nb-NO" sz="5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1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61248"/>
            <a:ext cx="388843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kstSylinder 6"/>
          <p:cNvSpPr txBox="1"/>
          <p:nvPr/>
        </p:nvSpPr>
        <p:spPr>
          <a:xfrm>
            <a:off x="755576" y="5301208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>
                <a:latin typeface="Brush Script Std" pitchFamily="66" charset="0"/>
              </a:rPr>
              <a:t>Knut</a:t>
            </a:r>
            <a:r>
              <a:rPr lang="nb-NO" sz="2800" dirty="0" smtClean="0">
                <a:latin typeface="Brush Script Std" pitchFamily="66" charset="0"/>
              </a:rPr>
              <a:t> Vareide</a:t>
            </a:r>
            <a:endParaRPr lang="nb-NO" sz="2800" dirty="0">
              <a:latin typeface="Brush Script Std" pitchFamily="66" charset="0"/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827584" y="4725144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/>
              <a:t>Landstinget for LNK, Sand</a:t>
            </a:r>
            <a:endParaRPr lang="nb-NO" dirty="0" smtClean="0"/>
          </a:p>
          <a:p>
            <a:r>
              <a:rPr lang="nb-NO" b="1" dirty="0" smtClean="0"/>
              <a:t>28 april 2011</a:t>
            </a:r>
            <a:endParaRPr lang="nb-NO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3563888" y="1988840"/>
          <a:ext cx="6048672" cy="48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0" y="1556792"/>
            <a:ext cx="5266928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Om </a:t>
            </a:r>
            <a:r>
              <a:rPr lang="nb-NO" dirty="0" smtClean="0"/>
              <a:t>bedriftsattraktivitet</a:t>
            </a:r>
            <a:endParaRPr lang="nb-NO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707904" y="1700808"/>
          <a:ext cx="5436096" cy="5157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Rett pil 5"/>
          <p:cNvCxnSpPr/>
          <p:nvPr/>
        </p:nvCxnSpPr>
        <p:spPr>
          <a:xfrm rot="16200000" flipH="1">
            <a:off x="2411760" y="3284984"/>
            <a:ext cx="2448272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8159-82BD-459C-99C6-8E5B002008EC}" type="datetime1">
              <a:rPr lang="nb-NO" smtClean="0"/>
              <a:pPr/>
              <a:t>28.04.2011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D8889C-C8BE-43E6-90AA-8DD32CBA6ECA}" type="slidenum">
              <a:rPr lang="nb-NO" smtClean="0"/>
              <a:pPr/>
              <a:t>11</a:t>
            </a:fld>
            <a:endParaRPr lang="nb-NO"/>
          </a:p>
        </p:txBody>
      </p:sp>
      <p:graphicFrame>
        <p:nvGraphicFramePr>
          <p:cNvPr id="7" name="Diagram 6"/>
          <p:cNvGraphicFramePr/>
          <p:nvPr/>
        </p:nvGraphicFramePr>
        <p:xfrm>
          <a:off x="4427984" y="0"/>
          <a:ext cx="4716016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kstSylinder 7"/>
          <p:cNvSpPr txBox="1"/>
          <p:nvPr/>
        </p:nvSpPr>
        <p:spPr>
          <a:xfrm>
            <a:off x="4427984" y="5229200"/>
            <a:ext cx="4716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Utvikling i antall arbeidsplasser </a:t>
            </a:r>
            <a:r>
              <a:rPr lang="nb-NO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basis-næringene</a:t>
            </a:r>
            <a:r>
              <a:rPr lang="nb-NO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nb-NO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 Norge, indeksert slik at nivået i 2000=100.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0" y="1928873"/>
            <a:ext cx="46440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Primærnæringer og industri har synkende antall arbeidsplasser.</a:t>
            </a:r>
          </a:p>
          <a:p>
            <a:endParaRPr lang="nb-NO" sz="2400" dirty="0" smtClean="0"/>
          </a:p>
          <a:p>
            <a:r>
              <a:rPr lang="nb-NO" sz="2400" dirty="0" smtClean="0"/>
              <a:t>Teknologiske tjenester vokser raskt.</a:t>
            </a:r>
          </a:p>
          <a:p>
            <a:endParaRPr lang="nb-NO" sz="2400" dirty="0"/>
          </a:p>
          <a:p>
            <a:r>
              <a:rPr lang="nb-NO" sz="2400" dirty="0" smtClean="0"/>
              <a:t>Teknologiske tjenester trenger ikke natur, areal, kraft etc. Råstoffet er kompetanse. Store og attraktive steder får et fortrinn. Dermed har dette også blitt urbane næringer.</a:t>
            </a:r>
            <a:endParaRPr lang="nb-NO" sz="2400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0" y="185445"/>
            <a:ext cx="4355976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Attraktivitet for bedrifter, trender:</a:t>
            </a:r>
            <a:endParaRPr lang="nb-NO" sz="4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5220072" y="0"/>
          <a:ext cx="3923928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Sylinder 4"/>
          <p:cNvSpPr txBox="1"/>
          <p:nvPr/>
        </p:nvSpPr>
        <p:spPr>
          <a:xfrm>
            <a:off x="5220072" y="5445224"/>
            <a:ext cx="3923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Bidrag til sysselsettingen fra basisnæringene i kommunene i Rv13-regioneni 2009. Rangering blant landets 430 kommuner vist til venstre.</a:t>
            </a:r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323528" y="476672"/>
            <a:ext cx="424847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Hjelmeland, Forsand og Suldal har mye naturbasert virksomhet.</a:t>
            </a:r>
          </a:p>
          <a:p>
            <a:endParaRPr lang="nb-NO" sz="2400" dirty="0" smtClean="0"/>
          </a:p>
          <a:p>
            <a:r>
              <a:rPr lang="nb-NO" sz="2400" dirty="0" smtClean="0"/>
              <a:t>Odda og Sauda mye industri. (fremdeles)</a:t>
            </a:r>
          </a:p>
          <a:p>
            <a:endParaRPr lang="nb-NO" sz="2400" dirty="0" smtClean="0"/>
          </a:p>
          <a:p>
            <a:r>
              <a:rPr lang="nb-NO" sz="2400" dirty="0" smtClean="0"/>
              <a:t>Sandnes mye teknologiske tjenester (nr 11 i landet).</a:t>
            </a:r>
          </a:p>
          <a:p>
            <a:endParaRPr lang="nb-NO" sz="2400" dirty="0" smtClean="0"/>
          </a:p>
          <a:p>
            <a:r>
              <a:rPr lang="nb-NO" sz="2400" dirty="0" smtClean="0"/>
              <a:t>Ullensvang nr 44 </a:t>
            </a:r>
          </a:p>
          <a:p>
            <a:endParaRPr lang="nb-NO" sz="2400" dirty="0" smtClean="0"/>
          </a:p>
          <a:p>
            <a:endParaRPr lang="nb-NO" sz="2400" dirty="0" smtClean="0"/>
          </a:p>
          <a:p>
            <a:endParaRPr lang="nb-NO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229600" cy="1143000"/>
          </a:xfrm>
        </p:spPr>
        <p:txBody>
          <a:bodyPr/>
          <a:lstStyle/>
          <a:p>
            <a:r>
              <a:rPr lang="nb-NO" dirty="0" smtClean="0"/>
              <a:t>Bostedsattraktivitet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835696" y="620688"/>
            <a:ext cx="5266928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Om </a:t>
            </a:r>
            <a:r>
              <a:rPr lang="nb-NO" dirty="0" smtClean="0"/>
              <a:t>bostedsattraktivitet</a:t>
            </a:r>
            <a:endParaRPr lang="nb-NO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691680" y="1700808"/>
          <a:ext cx="5436096" cy="5157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7" name="Bilde 6" descr="att2009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148064" cy="6858001"/>
          </a:xfrm>
          <a:prstGeom prst="rect">
            <a:avLst/>
          </a:prstGeom>
        </p:spPr>
      </p:pic>
      <p:sp>
        <p:nvSpPr>
          <p:cNvPr id="9" name="TekstSylinder 8"/>
          <p:cNvSpPr txBox="1"/>
          <p:nvPr/>
        </p:nvSpPr>
        <p:spPr>
          <a:xfrm>
            <a:off x="5004048" y="908720"/>
            <a:ext cx="403244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b="1" dirty="0" smtClean="0">
                <a:solidFill>
                  <a:schemeClr val="accent1">
                    <a:lumMod val="75000"/>
                  </a:schemeClr>
                </a:solidFill>
              </a:rPr>
              <a:t>Bostedsattraktivitet</a:t>
            </a:r>
            <a:r>
              <a:rPr lang="nb-NO" sz="2800" dirty="0" smtClean="0"/>
              <a:t>:</a:t>
            </a:r>
          </a:p>
          <a:p>
            <a:pPr>
              <a:buFont typeface="Wingdings" pitchFamily="2" charset="2"/>
              <a:buChar char="ü"/>
            </a:pPr>
            <a:endParaRPr lang="nb-NO" sz="2800" dirty="0" smtClean="0"/>
          </a:p>
          <a:p>
            <a:pPr>
              <a:buFont typeface="Wingdings" pitchFamily="2" charset="2"/>
              <a:buChar char="ü"/>
            </a:pPr>
            <a:r>
              <a:rPr lang="nb-NO" sz="2800" dirty="0" smtClean="0"/>
              <a:t>De største byene genererer høy bostedsattraktivitet til omlandet.</a:t>
            </a:r>
          </a:p>
          <a:p>
            <a:pPr>
              <a:buFont typeface="Wingdings" pitchFamily="2" charset="2"/>
              <a:buChar char="ü"/>
            </a:pPr>
            <a:endParaRPr lang="nb-NO" sz="2800" dirty="0" smtClean="0"/>
          </a:p>
          <a:p>
            <a:pPr>
              <a:buFont typeface="Wingdings" pitchFamily="2" charset="2"/>
              <a:buChar char="ü"/>
            </a:pPr>
            <a:r>
              <a:rPr lang="nb-NO" sz="2800" dirty="0" smtClean="0"/>
              <a:t>Distriktene er mindre attraktive som bosteder. </a:t>
            </a:r>
          </a:p>
          <a:p>
            <a:pPr>
              <a:buFont typeface="Wingdings" pitchFamily="2" charset="2"/>
              <a:buChar char="ü"/>
            </a:pPr>
            <a:endParaRPr lang="nb-NO" sz="2800" dirty="0" smtClean="0"/>
          </a:p>
          <a:p>
            <a:pPr>
              <a:buFont typeface="Wingdings" pitchFamily="2" charset="2"/>
              <a:buChar char="ü"/>
            </a:pPr>
            <a:r>
              <a:rPr lang="nb-NO" sz="2800" dirty="0" smtClean="0"/>
              <a:t>Distriktene må dermed være mer attraktive for bedrift og besøk.</a:t>
            </a:r>
          </a:p>
          <a:p>
            <a:endParaRPr lang="nb-NO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/>
        </p:nvSpPr>
        <p:spPr>
          <a:xfrm>
            <a:off x="0" y="620688"/>
            <a:ext cx="471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Profiler for kommunene</a:t>
            </a:r>
          </a:p>
          <a:p>
            <a:endParaRPr lang="nb-NO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0" y="1484784"/>
            <a:ext cx="38884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Fem utpregede besøkskommuner i RV13-regionen:</a:t>
            </a:r>
          </a:p>
          <a:p>
            <a:endParaRPr lang="nb-NO" sz="2400" dirty="0" smtClean="0"/>
          </a:p>
          <a:p>
            <a:r>
              <a:rPr lang="nb-NO" sz="2400" dirty="0" smtClean="0"/>
              <a:t>Førde og Sandnes på grunn av handel, de andre på grunn av turisme</a:t>
            </a:r>
            <a:endParaRPr lang="nb-NO" sz="2400" dirty="0"/>
          </a:p>
        </p:txBody>
      </p:sp>
      <p:sp>
        <p:nvSpPr>
          <p:cNvPr id="9" name="TekstSylinder 8"/>
          <p:cNvSpPr txBox="1"/>
          <p:nvPr/>
        </p:nvSpPr>
        <p:spPr>
          <a:xfrm>
            <a:off x="3851920" y="6093296"/>
            <a:ext cx="5148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Kommuners rangering fra 1-430 mht nivå basisnæringer og besøk, samt pendling</a:t>
            </a:r>
            <a:endParaRPr lang="nb-NO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3851920" y="0"/>
          <a:ext cx="5292080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Sylinder 5"/>
          <p:cNvSpPr txBox="1"/>
          <p:nvPr/>
        </p:nvSpPr>
        <p:spPr>
          <a:xfrm>
            <a:off x="0" y="1484784"/>
            <a:ext cx="38884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Fire utpregede bedriftskommuner i Rv13-regionen</a:t>
            </a:r>
          </a:p>
          <a:p>
            <a:endParaRPr lang="nb-NO" sz="2400" dirty="0" smtClean="0"/>
          </a:p>
          <a:p>
            <a:r>
              <a:rPr lang="nb-NO" sz="2400" dirty="0" smtClean="0"/>
              <a:t>Hjelmeland og Forsand har mye landbruk, Odda og Vik mye industri</a:t>
            </a:r>
            <a:endParaRPr lang="nb-NO" sz="2400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3491880" y="0"/>
          <a:ext cx="5652120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kstSylinder 9"/>
          <p:cNvSpPr txBox="1"/>
          <p:nvPr/>
        </p:nvSpPr>
        <p:spPr>
          <a:xfrm>
            <a:off x="3347864" y="6211669"/>
            <a:ext cx="5796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Kommuners rangering fra 1-430 mht nivå basisnæringer og besøk, samt pendling</a:t>
            </a:r>
            <a:endParaRPr lang="nb-NO" dirty="0"/>
          </a:p>
        </p:txBody>
      </p:sp>
      <p:sp>
        <p:nvSpPr>
          <p:cNvPr id="12" name="TekstSylinder 11"/>
          <p:cNvSpPr txBox="1"/>
          <p:nvPr/>
        </p:nvSpPr>
        <p:spPr>
          <a:xfrm>
            <a:off x="0" y="620688"/>
            <a:ext cx="471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Profiler for kommunene</a:t>
            </a:r>
          </a:p>
          <a:p>
            <a:endParaRPr lang="nb-NO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Sylinder 6"/>
          <p:cNvSpPr txBox="1"/>
          <p:nvPr/>
        </p:nvSpPr>
        <p:spPr>
          <a:xfrm>
            <a:off x="107504" y="1988840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Tre (litt) utpregede bostedskommuner</a:t>
            </a:r>
            <a:endParaRPr lang="nb-NO" sz="24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3635896" y="0"/>
          <a:ext cx="5508105" cy="623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kstSylinder 7"/>
          <p:cNvSpPr txBox="1"/>
          <p:nvPr/>
        </p:nvSpPr>
        <p:spPr>
          <a:xfrm>
            <a:off x="3491880" y="6211669"/>
            <a:ext cx="565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Kommuners rangering fra 1-430 mht nivå basisnæringer og besøk, samt pendling</a:t>
            </a:r>
            <a:endParaRPr lang="nb-NO" dirty="0"/>
          </a:p>
        </p:txBody>
      </p:sp>
      <p:sp>
        <p:nvSpPr>
          <p:cNvPr id="11" name="TekstSylinder 10"/>
          <p:cNvSpPr txBox="1"/>
          <p:nvPr/>
        </p:nvSpPr>
        <p:spPr>
          <a:xfrm>
            <a:off x="0" y="620688"/>
            <a:ext cx="471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Profiler for kommunene</a:t>
            </a:r>
          </a:p>
          <a:p>
            <a:endParaRPr lang="nb-NO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/>
        </p:nvSpPr>
        <p:spPr>
          <a:xfrm>
            <a:off x="0" y="620688"/>
            <a:ext cx="3851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Profil kommuner</a:t>
            </a:r>
            <a:endParaRPr lang="nb-NO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0" y="1412776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Fire allroundere</a:t>
            </a:r>
          </a:p>
          <a:p>
            <a:endParaRPr lang="nb-NO" sz="24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3851920" y="0"/>
          <a:ext cx="5292081" cy="623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kstSylinder 8"/>
          <p:cNvSpPr txBox="1"/>
          <p:nvPr/>
        </p:nvSpPr>
        <p:spPr>
          <a:xfrm>
            <a:off x="3779912" y="6211669"/>
            <a:ext cx="5364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Kommuners rangering fra 1-430 mht nivå basisnæringer og besøk, samt pendling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Attraktivitetspyramiden</a:t>
            </a:r>
            <a:endParaRPr lang="nb-NO" sz="6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2332037"/>
            <a:ext cx="4762872" cy="4525963"/>
          </a:xfrm>
        </p:spPr>
        <p:txBody>
          <a:bodyPr/>
          <a:lstStyle/>
          <a:p>
            <a:r>
              <a:rPr lang="nb-NO" dirty="0" smtClean="0"/>
              <a:t>Steder kan være attraktive på tre måter</a:t>
            </a:r>
            <a:endParaRPr lang="nb-NO" dirty="0" smtClean="0"/>
          </a:p>
          <a:p>
            <a:r>
              <a:rPr lang="nb-NO" dirty="0" smtClean="0"/>
              <a:t>Forklare steders utvikling</a:t>
            </a:r>
          </a:p>
          <a:p>
            <a:r>
              <a:rPr lang="nb-NO" dirty="0" smtClean="0"/>
              <a:t>Redskap for utviklingsstrategier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8159-82BD-459C-99C6-8E5B002008EC}" type="datetime1">
              <a:rPr lang="nb-NO" smtClean="0"/>
              <a:pPr/>
              <a:t>28.04.2011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D8889C-C8BE-43E6-90AA-8DD32CBA6ECA}" type="slidenum">
              <a:rPr lang="nb-NO" smtClean="0"/>
              <a:pPr/>
              <a:t>2</a:t>
            </a:fld>
            <a:endParaRPr lang="nb-NO"/>
          </a:p>
        </p:txBody>
      </p:sp>
      <p:graphicFrame>
        <p:nvGraphicFramePr>
          <p:cNvPr id="6" name="Diagram 5"/>
          <p:cNvGraphicFramePr/>
          <p:nvPr/>
        </p:nvGraphicFramePr>
        <p:xfrm>
          <a:off x="3707904" y="1700808"/>
          <a:ext cx="5436096" cy="5157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179512" y="4766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Utvikling attraktivitet</a:t>
            </a:r>
            <a:endParaRPr lang="nb-NO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2267744" y="980728"/>
          <a:ext cx="6876256" cy="5877272"/>
        </p:xfrm>
        <a:graphic>
          <a:graphicData uri="http://schemas.openxmlformats.org/presentationml/2006/ole">
            <p:oleObj spid="_x0000_s1025" name="Lysbilde" r:id="rId3" imgW="4561397" imgH="3421295" progId="PowerPoint.Slide.12">
              <p:embed/>
            </p:oleObj>
          </a:graphicData>
        </a:graphic>
      </p:graphicFrame>
      <p:sp>
        <p:nvSpPr>
          <p:cNvPr id="7" name="TekstSylinder 6"/>
          <p:cNvSpPr txBox="1"/>
          <p:nvPr/>
        </p:nvSpPr>
        <p:spPr>
          <a:xfrm>
            <a:off x="0" y="1268760"/>
            <a:ext cx="36724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/>
              <a:t>Utviklingsretningen til regioner og kommuner kan være helt annerledes enn den historiske profilen.</a:t>
            </a:r>
          </a:p>
          <a:p>
            <a:endParaRPr lang="nb-NO" sz="2800" dirty="0" smtClean="0"/>
          </a:p>
          <a:p>
            <a:r>
              <a:rPr lang="nb-NO" sz="2800" dirty="0" smtClean="0"/>
              <a:t>Hvordan har regionene utviklet seg de siste ti årene?</a:t>
            </a:r>
            <a:endParaRPr lang="nb-NO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355976" y="0"/>
          <a:ext cx="4788024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Sylinder 4"/>
          <p:cNvSpPr txBox="1"/>
          <p:nvPr/>
        </p:nvSpPr>
        <p:spPr>
          <a:xfrm>
            <a:off x="4427984" y="6165304"/>
            <a:ext cx="471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Samlet attraktivitet for </a:t>
            </a:r>
            <a:r>
              <a:rPr lang="nb-NO" dirty="0" smtClean="0"/>
              <a:t>fylkene 2000-2009.</a:t>
            </a:r>
            <a:endParaRPr lang="nb-NO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251520" y="3356992"/>
          <a:ext cx="3528392" cy="3063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kstSylinder 6"/>
          <p:cNvSpPr txBox="1"/>
          <p:nvPr/>
        </p:nvSpPr>
        <p:spPr>
          <a:xfrm>
            <a:off x="179512" y="260648"/>
            <a:ext cx="3851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Samlet attraktivitet</a:t>
            </a:r>
          </a:p>
          <a:p>
            <a:r>
              <a:rPr lang="nb-NO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Fylker ti år</a:t>
            </a:r>
            <a:endParaRPr lang="nb-NO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179512" y="1484784"/>
            <a:ext cx="36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/>
              <a:t>Østlandet vinner på bosted – Vestlandet på bedrift</a:t>
            </a:r>
            <a:endParaRPr lang="nb-NO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/>
        </p:nvSpPr>
        <p:spPr>
          <a:xfrm>
            <a:off x="4572000" y="6093296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Samlet attraktivitet for kommunene i Rv13. Nasjonal rangering helt til venstre.</a:t>
            </a:r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179512" y="476672"/>
            <a:ext cx="3851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Samlet attraktivitet</a:t>
            </a:r>
            <a:endParaRPr lang="nb-NO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251520" y="1340768"/>
            <a:ext cx="42484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For kommuner:</a:t>
            </a:r>
          </a:p>
          <a:p>
            <a:endParaRPr lang="nb-NO" sz="2400" dirty="0" smtClean="0"/>
          </a:p>
          <a:p>
            <a:r>
              <a:rPr lang="nb-NO" sz="2400" dirty="0" smtClean="0"/>
              <a:t>Forsand, Strand og Sandnes mest attraktiv samlet </a:t>
            </a:r>
            <a:r>
              <a:rPr lang="nb-NO" sz="2400" dirty="0" smtClean="0"/>
              <a:t>sett i RV13-regionen.</a:t>
            </a:r>
            <a:endParaRPr lang="nb-NO" sz="2400" dirty="0" smtClean="0"/>
          </a:p>
          <a:p>
            <a:endParaRPr lang="nb-NO" sz="2400" dirty="0" smtClean="0"/>
          </a:p>
          <a:p>
            <a:endParaRPr lang="nb-NO" sz="2400" dirty="0" smtClean="0"/>
          </a:p>
          <a:p>
            <a:endParaRPr lang="nb-NO" sz="2400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4716016" y="0"/>
          <a:ext cx="4427984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Sylinder 5"/>
          <p:cNvSpPr txBox="1"/>
          <p:nvPr/>
        </p:nvSpPr>
        <p:spPr>
          <a:xfrm>
            <a:off x="4031432" y="6093296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Sammenhengen mellom samlet attraktivitet og befolkningsvekst for perioden 2000-2010.</a:t>
            </a:r>
            <a:endParaRPr lang="nb-NO" dirty="0"/>
          </a:p>
        </p:txBody>
      </p:sp>
      <p:sp>
        <p:nvSpPr>
          <p:cNvPr id="9" name="TekstSylinder 8"/>
          <p:cNvSpPr txBox="1"/>
          <p:nvPr/>
        </p:nvSpPr>
        <p:spPr>
          <a:xfrm>
            <a:off x="0" y="548680"/>
            <a:ext cx="406794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/>
              <a:t>Førde og Sandes har mye bedre folketallsutvikling enn attraktiviteten tilsier.</a:t>
            </a:r>
          </a:p>
          <a:p>
            <a:endParaRPr lang="nb-NO" sz="2800" dirty="0" smtClean="0"/>
          </a:p>
          <a:p>
            <a:r>
              <a:rPr lang="nb-NO" sz="2800" dirty="0" smtClean="0"/>
              <a:t>Store kommuner, og kommuner som er regionale sentre vokser nesten uansett.</a:t>
            </a:r>
          </a:p>
          <a:p>
            <a:endParaRPr lang="nb-NO" sz="2800" dirty="0" smtClean="0"/>
          </a:p>
          <a:p>
            <a:r>
              <a:rPr lang="nb-NO" sz="2800" dirty="0" smtClean="0"/>
              <a:t>Små kommuner i distriktene må være mer attraktive for å kompensere!</a:t>
            </a:r>
            <a:endParaRPr lang="nb-NO" sz="2800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4067945" y="0"/>
          <a:ext cx="5076056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/>
        </p:nvSpPr>
        <p:spPr>
          <a:xfrm>
            <a:off x="4788024" y="5805264"/>
            <a:ext cx="4355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Sauda: Utvikling av samlet attraktivitet.</a:t>
            </a:r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0" y="548680"/>
            <a:ext cx="3779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Ti års attraktivitet kan skjule en underliggende utvikling!</a:t>
            </a:r>
          </a:p>
          <a:p>
            <a:endParaRPr lang="nb-NO" sz="2400" dirty="0" smtClean="0"/>
          </a:p>
          <a:p>
            <a:r>
              <a:rPr lang="nb-NO" sz="2400" dirty="0" smtClean="0"/>
              <a:t>Hva har de gjort i Sauda?</a:t>
            </a:r>
          </a:p>
          <a:p>
            <a:endParaRPr lang="nb-NO" sz="2400" dirty="0" smtClean="0"/>
          </a:p>
        </p:txBody>
      </p:sp>
      <p:graphicFrame>
        <p:nvGraphicFramePr>
          <p:cNvPr id="7" name="Diagram 6"/>
          <p:cNvGraphicFramePr/>
          <p:nvPr/>
        </p:nvGraphicFramePr>
        <p:xfrm>
          <a:off x="4499992" y="0"/>
          <a:ext cx="4644008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6D74D70-9004-4128-9FE5-A5DE5AC59611}" type="datetime1">
              <a:rPr lang="nb-NO"/>
              <a:pPr/>
              <a:t>28.04.2011</a:t>
            </a:fld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CD76F-FCEF-4351-A48A-AB2D45ECA670}" type="slidenum">
              <a:rPr lang="nb-NO"/>
              <a:pPr/>
              <a:t>25</a:t>
            </a:fld>
            <a:endParaRPr lang="nb-NO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nb-NO" dirty="0" smtClean="0"/>
              <a:t>KNUT VAREIDE</a:t>
            </a:r>
            <a:endParaRPr lang="nb-NO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kstSylinder 8"/>
          <p:cNvSpPr txBox="1"/>
          <p:nvPr/>
        </p:nvSpPr>
        <p:spPr>
          <a:xfrm>
            <a:off x="2051720" y="476672"/>
            <a:ext cx="5796880" cy="2308324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2400" dirty="0" smtClean="0"/>
              <a:t>Bli attraktiv som bosted: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 smtClean="0"/>
              <a:t>Stimulere boligbygging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 smtClean="0"/>
              <a:t>Skape sosiale møteplasser og sentra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 smtClean="0"/>
              <a:t>Støtte næringsutvikling hos naboer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 smtClean="0">
                <a:solidFill>
                  <a:srgbClr val="C00000"/>
                </a:solidFill>
              </a:rPr>
              <a:t>Bedre kommunikasjon for pendlere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 smtClean="0"/>
              <a:t>Ta vare på innvandrere</a:t>
            </a:r>
            <a:endParaRPr lang="nb-NO" sz="2400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4788024" y="4479698"/>
            <a:ext cx="4355976" cy="2308324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2400" dirty="0" smtClean="0"/>
              <a:t>Bli attraktiv for besøk: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 smtClean="0"/>
              <a:t>Tilbud til egne innbyggere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 smtClean="0"/>
              <a:t>For andre i region og fylke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 smtClean="0"/>
              <a:t>Bygge hytter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 smtClean="0">
                <a:solidFill>
                  <a:srgbClr val="C00000"/>
                </a:solidFill>
              </a:rPr>
              <a:t>Turisme/destinasjonsutvikling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 smtClean="0">
                <a:solidFill>
                  <a:srgbClr val="C00000"/>
                </a:solidFill>
              </a:rPr>
              <a:t>Omdømme</a:t>
            </a:r>
            <a:endParaRPr lang="nb-NO" sz="2400" dirty="0" smtClean="0">
              <a:solidFill>
                <a:srgbClr val="C00000"/>
              </a:solidFill>
            </a:endParaRPr>
          </a:p>
        </p:txBody>
      </p:sp>
      <p:sp>
        <p:nvSpPr>
          <p:cNvPr id="11" name="TekstSylinder 10"/>
          <p:cNvSpPr txBox="1"/>
          <p:nvPr/>
        </p:nvSpPr>
        <p:spPr>
          <a:xfrm>
            <a:off x="0" y="4479698"/>
            <a:ext cx="4644008" cy="1938992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2400" dirty="0" smtClean="0"/>
              <a:t>Bli attraktiv for bedrifter: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 smtClean="0"/>
              <a:t>Bli attraktiv for kompetente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 smtClean="0">
                <a:solidFill>
                  <a:srgbClr val="C00000"/>
                </a:solidFill>
              </a:rPr>
              <a:t>Samarbeid over kommunegrenser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 smtClean="0">
                <a:solidFill>
                  <a:srgbClr val="C00000"/>
                </a:solidFill>
              </a:rPr>
              <a:t>Innovasjon og nettverk</a:t>
            </a:r>
          </a:p>
        </p:txBody>
      </p:sp>
      <p:sp>
        <p:nvSpPr>
          <p:cNvPr id="15" name="Ellipse 14"/>
          <p:cNvSpPr/>
          <p:nvPr/>
        </p:nvSpPr>
        <p:spPr>
          <a:xfrm>
            <a:off x="1619672" y="1124744"/>
            <a:ext cx="5688632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Ellipse 15"/>
          <p:cNvSpPr/>
          <p:nvPr/>
        </p:nvSpPr>
        <p:spPr>
          <a:xfrm>
            <a:off x="4499992" y="4797152"/>
            <a:ext cx="4536504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Ellipse 16"/>
          <p:cNvSpPr/>
          <p:nvPr/>
        </p:nvSpPr>
        <p:spPr>
          <a:xfrm>
            <a:off x="0" y="4725144"/>
            <a:ext cx="4536504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47664" y="2132856"/>
            <a:ext cx="6069360" cy="1143000"/>
          </a:xfrm>
        </p:spPr>
        <p:txBody>
          <a:bodyPr>
            <a:noAutofit/>
          </a:bodyPr>
          <a:lstStyle/>
          <a:p>
            <a:r>
              <a:rPr lang="nb-NO" sz="8000" dirty="0" smtClean="0"/>
              <a:t>Takk for meg!</a:t>
            </a:r>
            <a:endParaRPr lang="nb-NO" sz="8000" dirty="0"/>
          </a:p>
        </p:txBody>
      </p:sp>
      <p:sp>
        <p:nvSpPr>
          <p:cNvPr id="4" name="TekstSylinder 3"/>
          <p:cNvSpPr txBox="1"/>
          <p:nvPr/>
        </p:nvSpPr>
        <p:spPr>
          <a:xfrm>
            <a:off x="3491880" y="3789040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/>
              <a:t>Knut Vareide</a:t>
            </a:r>
            <a:endParaRPr lang="nb-NO" sz="2800" dirty="0"/>
          </a:p>
        </p:txBody>
      </p:sp>
      <p:pic>
        <p:nvPicPr>
          <p:cNvPr id="5" name="Picture 1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221088"/>
            <a:ext cx="388843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683568" y="764704"/>
            <a:ext cx="806489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 smtClean="0"/>
              <a:t>Hvordan kan vegen brukes:</a:t>
            </a:r>
          </a:p>
          <a:p>
            <a:endParaRPr lang="nb-NO" dirty="0" smtClean="0"/>
          </a:p>
          <a:p>
            <a:pPr marL="457200" indent="-457200">
              <a:buFont typeface="+mj-lt"/>
              <a:buAutoNum type="arabicPeriod"/>
            </a:pPr>
            <a:r>
              <a:rPr lang="nb-NO" sz="2400" dirty="0" smtClean="0"/>
              <a:t>Bedre framkommelighet som binder steder til pendlingsmuligheter vil øke bostedsattraktivitet. 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 smtClean="0"/>
              <a:t>Viktig å samtidig støtte opp om boligbygging og sosiale møteplasser for å høste denne effekten.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 smtClean="0"/>
              <a:t>Økt bostedsattraktivitet vil være viktig for å kunne få vekst i nye kompetanseintensive bransjer, som teknologiske tjenester. 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 smtClean="0"/>
              <a:t>Markedsføre vegen og få flere til å bruke vegen vil kunne øke besøksattraktivitet.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 smtClean="0"/>
              <a:t>Men da er det viktig å sørge for å bygge ut fasiliteter kan melke de besøkende.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D8889C-C8BE-43E6-90AA-8DD32CBA6ECA}" type="slidenum">
              <a:rPr lang="nb-NO" smtClean="0"/>
              <a:pPr/>
              <a:t>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b-NO" dirty="0" smtClean="0"/>
              <a:t>KNUT VAREIDE</a:t>
            </a:r>
            <a:endParaRPr lang="nb-NO" dirty="0"/>
          </a:p>
        </p:txBody>
      </p:sp>
      <p:pic>
        <p:nvPicPr>
          <p:cNvPr id="7" name="Bilde 6" descr="piloter02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0"/>
            <a:ext cx="4846211" cy="6858000"/>
          </a:xfrm>
          <a:prstGeom prst="rect">
            <a:avLst/>
          </a:prstGeom>
        </p:spPr>
      </p:pic>
      <p:graphicFrame>
        <p:nvGraphicFramePr>
          <p:cNvPr id="8" name="Diagram 7"/>
          <p:cNvGraphicFramePr/>
          <p:nvPr/>
        </p:nvGraphicFramePr>
        <p:xfrm>
          <a:off x="0" y="980728"/>
          <a:ext cx="471601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2627784" y="3501008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err="1" smtClean="0"/>
              <a:t>Alle</a:t>
            </a:r>
            <a:r>
              <a:rPr lang="en-GB" sz="3600" dirty="0" smtClean="0"/>
              <a:t> </a:t>
            </a:r>
            <a:r>
              <a:rPr lang="en-GB" sz="3600" dirty="0" err="1" smtClean="0"/>
              <a:t>steder</a:t>
            </a:r>
            <a:r>
              <a:rPr lang="en-GB" sz="3600" dirty="0" smtClean="0"/>
              <a:t> </a:t>
            </a:r>
            <a:r>
              <a:rPr lang="en-GB" sz="3600" dirty="0" err="1" smtClean="0"/>
              <a:t>er</a:t>
            </a:r>
            <a:r>
              <a:rPr lang="en-GB" sz="3600" dirty="0" smtClean="0"/>
              <a:t> </a:t>
            </a:r>
            <a:r>
              <a:rPr lang="en-GB" sz="3600" dirty="0" err="1" smtClean="0"/>
              <a:t>attraktive</a:t>
            </a:r>
            <a:endParaRPr lang="en-GB" sz="3600" dirty="0"/>
          </a:p>
        </p:txBody>
      </p:sp>
      <p:sp>
        <p:nvSpPr>
          <p:cNvPr id="6" name="Likebent trekant 5"/>
          <p:cNvSpPr/>
          <p:nvPr/>
        </p:nvSpPr>
        <p:spPr>
          <a:xfrm>
            <a:off x="971600" y="0"/>
            <a:ext cx="7596336" cy="5733256"/>
          </a:xfrm>
          <a:prstGeom prst="triangle">
            <a:avLst>
              <a:gd name="adj" fmla="val 5019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Tittel 1"/>
          <p:cNvSpPr>
            <a:spLocks noGrp="1"/>
          </p:cNvSpPr>
          <p:nvPr>
            <p:ph type="title"/>
          </p:nvPr>
        </p:nvSpPr>
        <p:spPr>
          <a:xfrm>
            <a:off x="683568" y="5715000"/>
            <a:ext cx="8229600" cy="1143000"/>
          </a:xfrm>
        </p:spPr>
        <p:txBody>
          <a:bodyPr>
            <a:normAutofit/>
          </a:bodyPr>
          <a:lstStyle/>
          <a:p>
            <a:r>
              <a:rPr lang="nb-NO" sz="6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Attraktivitetspyramiden</a:t>
            </a:r>
            <a:endParaRPr lang="nb-NO" sz="6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3851920" y="404664"/>
            <a:ext cx="201622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3600" dirty="0" smtClean="0">
                <a:solidFill>
                  <a:srgbClr val="FF0000"/>
                </a:solidFill>
              </a:rPr>
              <a:t>Bosetting</a:t>
            </a:r>
            <a:endParaRPr lang="nb-NO" sz="3600" dirty="0">
              <a:solidFill>
                <a:srgbClr val="FF0000"/>
              </a:solidFill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7451304" y="5229200"/>
            <a:ext cx="169269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3600" dirty="0" smtClean="0">
                <a:solidFill>
                  <a:srgbClr val="FF0000"/>
                </a:solidFill>
              </a:rPr>
              <a:t>Besøk</a:t>
            </a:r>
            <a:endParaRPr lang="nb-NO" sz="3600" dirty="0">
              <a:solidFill>
                <a:srgbClr val="FF0000"/>
              </a:solidFill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179512" y="5301208"/>
            <a:ext cx="194421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3600" dirty="0" smtClean="0">
                <a:solidFill>
                  <a:srgbClr val="FF0000"/>
                </a:solidFill>
              </a:rPr>
              <a:t>Bedrifter</a:t>
            </a:r>
            <a:endParaRPr lang="nb-NO" sz="3600" dirty="0">
              <a:solidFill>
                <a:srgbClr val="FF0000"/>
              </a:solidFill>
            </a:endParaRPr>
          </a:p>
        </p:txBody>
      </p:sp>
      <p:sp>
        <p:nvSpPr>
          <p:cNvPr id="11" name="TekstSylinder 10"/>
          <p:cNvSpPr txBox="1"/>
          <p:nvPr/>
        </p:nvSpPr>
        <p:spPr>
          <a:xfrm>
            <a:off x="0" y="3573016"/>
            <a:ext cx="2699792" cy="1631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Noen steder er attraktive fordi det er gunstig å produsere noe som kan eksporteres til andre steder.</a:t>
            </a:r>
            <a:endParaRPr lang="nb-NO" sz="2000" dirty="0"/>
          </a:p>
        </p:txBody>
      </p:sp>
      <p:sp>
        <p:nvSpPr>
          <p:cNvPr id="12" name="TekstSylinder 11"/>
          <p:cNvSpPr txBox="1"/>
          <p:nvPr/>
        </p:nvSpPr>
        <p:spPr>
          <a:xfrm>
            <a:off x="6300192" y="3573016"/>
            <a:ext cx="2843808" cy="1631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nb-NO" sz="2000" dirty="0" smtClean="0"/>
              <a:t>Andre steder er attraktive fordi de trekker til seg besøkende som skaper arbeidsplasser i besøksnæringer</a:t>
            </a:r>
            <a:endParaRPr lang="nb-NO" sz="2000" dirty="0"/>
          </a:p>
        </p:txBody>
      </p:sp>
      <p:sp>
        <p:nvSpPr>
          <p:cNvPr id="13" name="TekstSylinder 12"/>
          <p:cNvSpPr txBox="1"/>
          <p:nvPr/>
        </p:nvSpPr>
        <p:spPr>
          <a:xfrm>
            <a:off x="2843808" y="980728"/>
            <a:ext cx="3888432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Etter at moderne kommunikasjon har gjort det mulig å pendle over store avstander, kan noen steder i dag oppstå fordi det er gunstig å bo der.</a:t>
            </a:r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2483768" y="4941168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err="1" smtClean="0"/>
              <a:t>På</a:t>
            </a:r>
            <a:r>
              <a:rPr lang="en-GB" sz="3600" dirty="0" smtClean="0"/>
              <a:t> en </a:t>
            </a:r>
            <a:r>
              <a:rPr lang="en-GB" sz="3600" dirty="0" err="1" smtClean="0"/>
              <a:t>eller</a:t>
            </a:r>
            <a:r>
              <a:rPr lang="en-GB" sz="3600" dirty="0" smtClean="0"/>
              <a:t> </a:t>
            </a:r>
            <a:r>
              <a:rPr lang="en-GB" sz="3600" dirty="0" err="1" smtClean="0"/>
              <a:t>annen</a:t>
            </a:r>
            <a:r>
              <a:rPr lang="en-GB" sz="3600" dirty="0" smtClean="0"/>
              <a:t> </a:t>
            </a:r>
            <a:r>
              <a:rPr lang="en-GB" sz="3600" dirty="0" err="1" smtClean="0"/>
              <a:t>måte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0EAF-F65C-4531-BF0C-A0FA01C732D1}" type="datetime1">
              <a:rPr lang="nb-NO"/>
              <a:pPr/>
              <a:t>28.04.2011</a:t>
            </a:fld>
            <a:endParaRPr lang="nb-NO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428615-6134-4F1E-A552-0BE63AD526BE}" type="slidenum">
              <a:rPr lang="nb-NO"/>
              <a:pPr/>
              <a:t>5</a:t>
            </a:fld>
            <a:endParaRPr lang="nb-NO"/>
          </a:p>
        </p:txBody>
      </p:sp>
      <p:graphicFrame>
        <p:nvGraphicFramePr>
          <p:cNvPr id="26" name="Diagram 25"/>
          <p:cNvGraphicFramePr/>
          <p:nvPr/>
        </p:nvGraphicFramePr>
        <p:xfrm>
          <a:off x="4067945" y="0"/>
          <a:ext cx="5076056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" name="TekstSylinder 26"/>
          <p:cNvSpPr txBox="1"/>
          <p:nvPr/>
        </p:nvSpPr>
        <p:spPr>
          <a:xfrm>
            <a:off x="4283968" y="5229200"/>
            <a:ext cx="4860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Utvikling av antall arbeidsplasser i Norge i basisnæringer, </a:t>
            </a:r>
            <a:r>
              <a:rPr lang="nb-NO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besøksnæringer </a:t>
            </a:r>
            <a:r>
              <a:rPr lang="nb-NO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og lokale næringer, indeksert slik at nivået i 2000=100.</a:t>
            </a:r>
          </a:p>
        </p:txBody>
      </p:sp>
      <p:sp>
        <p:nvSpPr>
          <p:cNvPr id="28" name="TekstSylinder 27"/>
          <p:cNvSpPr txBox="1"/>
          <p:nvPr/>
        </p:nvSpPr>
        <p:spPr>
          <a:xfrm>
            <a:off x="0" y="2204864"/>
            <a:ext cx="40679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Basisnæringene krymper, og omfatter stadig mindre andel av sysselsettingen. </a:t>
            </a:r>
          </a:p>
          <a:p>
            <a:endParaRPr lang="nb-NO" sz="2400" dirty="0"/>
          </a:p>
          <a:p>
            <a:r>
              <a:rPr lang="nb-NO" sz="2400" dirty="0" smtClean="0"/>
              <a:t>Besøksnæringene øker og blir relativt viktige.</a:t>
            </a:r>
          </a:p>
          <a:p>
            <a:endParaRPr lang="nb-NO" sz="2400" dirty="0"/>
          </a:p>
          <a:p>
            <a:r>
              <a:rPr lang="nb-NO" sz="2400" dirty="0" smtClean="0"/>
              <a:t>Lokale næringer øker mest, og er avhengige av bostedsattraktivitet.</a:t>
            </a:r>
            <a:endParaRPr lang="nb-NO" sz="2400" dirty="0"/>
          </a:p>
        </p:txBody>
      </p:sp>
      <p:sp>
        <p:nvSpPr>
          <p:cNvPr id="7" name="TekstSylinder 6"/>
          <p:cNvSpPr txBox="1"/>
          <p:nvPr/>
        </p:nvSpPr>
        <p:spPr>
          <a:xfrm>
            <a:off x="0" y="548680"/>
            <a:ext cx="3851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chemeClr val="tx2">
                    <a:lumMod val="75000"/>
                  </a:schemeClr>
                </a:solidFill>
              </a:rPr>
              <a:t>Viktige trender:</a:t>
            </a:r>
            <a:endParaRPr lang="nb-NO" sz="4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77072" y="1052736"/>
            <a:ext cx="5266928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Om besøksattraktivitet</a:t>
            </a:r>
            <a:endParaRPr lang="nb-NO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23528" y="1484784"/>
          <a:ext cx="5436096" cy="5157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Rett pil 5"/>
          <p:cNvCxnSpPr/>
          <p:nvPr/>
        </p:nvCxnSpPr>
        <p:spPr>
          <a:xfrm rot="5400000">
            <a:off x="3743908" y="2960948"/>
            <a:ext cx="3312368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4572000" y="0"/>
          <a:ext cx="4572000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kstSylinder 7"/>
          <p:cNvSpPr txBox="1"/>
          <p:nvPr/>
        </p:nvSpPr>
        <p:spPr>
          <a:xfrm>
            <a:off x="4572000" y="5373216"/>
            <a:ext cx="457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Utvikling av antall arbeidsplasser i besøksnæringene i Norge, indeksert slik at nivået i 2000=100.</a:t>
            </a:r>
          </a:p>
          <a:p>
            <a:endParaRPr lang="nb-NO" sz="16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251520" y="1631995"/>
            <a:ext cx="41044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Vi måler besøksattraktivitet med antall arbeidsplasser i bransjer som krever at kundene er tilstede.</a:t>
            </a:r>
          </a:p>
          <a:p>
            <a:endParaRPr lang="nb-NO" sz="2000" dirty="0" smtClean="0"/>
          </a:p>
          <a:p>
            <a:r>
              <a:rPr lang="nb-NO" sz="2000" dirty="0" smtClean="0"/>
              <a:t>Aktiviteter, kultur og underholdning øker mest. Dette er hovedsakelig ”urbane” næringer.</a:t>
            </a:r>
          </a:p>
          <a:p>
            <a:endParaRPr lang="nb-NO" sz="2000" dirty="0"/>
          </a:p>
          <a:p>
            <a:r>
              <a:rPr lang="nb-NO" sz="2000" dirty="0" smtClean="0"/>
              <a:t>Overnatting har stadig færre arbeidsplasser.</a:t>
            </a:r>
          </a:p>
          <a:p>
            <a:endParaRPr lang="nb-NO" sz="2000" dirty="0" smtClean="0"/>
          </a:p>
          <a:p>
            <a:r>
              <a:rPr lang="nb-NO" sz="2000" dirty="0" smtClean="0"/>
              <a:t>Aktiviteter, handel og servering er også næringer som lever av egne innbyggere, særlig i byene.</a:t>
            </a:r>
          </a:p>
          <a:p>
            <a:endParaRPr lang="nb-NO" sz="2000" dirty="0"/>
          </a:p>
          <a:p>
            <a:endParaRPr lang="nb-NO" sz="2000" dirty="0"/>
          </a:p>
        </p:txBody>
      </p:sp>
      <p:sp>
        <p:nvSpPr>
          <p:cNvPr id="11" name="TekstSylinder 10"/>
          <p:cNvSpPr txBox="1"/>
          <p:nvPr/>
        </p:nvSpPr>
        <p:spPr>
          <a:xfrm>
            <a:off x="251520" y="185445"/>
            <a:ext cx="4104456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Attraktivitet for besøk, trender:</a:t>
            </a:r>
            <a:endParaRPr lang="nb-NO" sz="4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/>
        </p:nvSpPr>
        <p:spPr>
          <a:xfrm>
            <a:off x="4283968" y="5373216"/>
            <a:ext cx="4860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Besøksnæringenes bidrag til sysselsettingen i regionene i 2009, og veksten fra 2000 til 2009</a:t>
            </a:r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107504" y="1484784"/>
            <a:ext cx="39604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/>
              <a:t>Hallingdal er </a:t>
            </a:r>
            <a:r>
              <a:rPr lang="nb-NO" sz="2800" dirty="0" err="1" smtClean="0"/>
              <a:t>besøks-region</a:t>
            </a:r>
            <a:r>
              <a:rPr lang="nb-NO" sz="2800" dirty="0" smtClean="0"/>
              <a:t> nummer 1 i Norge.</a:t>
            </a:r>
          </a:p>
          <a:p>
            <a:r>
              <a:rPr lang="nb-NO" sz="2800" dirty="0" smtClean="0"/>
              <a:t>Lillehammer, Voss, Setesdal og Valdres kommer deretter.</a:t>
            </a:r>
          </a:p>
          <a:p>
            <a:endParaRPr lang="nb-NO" sz="2800" dirty="0" smtClean="0"/>
          </a:p>
        </p:txBody>
      </p:sp>
      <p:sp>
        <p:nvSpPr>
          <p:cNvPr id="7" name="TekstSylinder 6"/>
          <p:cNvSpPr txBox="1"/>
          <p:nvPr/>
        </p:nvSpPr>
        <p:spPr>
          <a:xfrm>
            <a:off x="0" y="620688"/>
            <a:ext cx="3707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Besøksattraktivitet</a:t>
            </a:r>
            <a:endParaRPr lang="nb-NO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4211961" y="0"/>
          <a:ext cx="493204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/>
        </p:nvSpPr>
        <p:spPr>
          <a:xfrm>
            <a:off x="4644008" y="5949280"/>
            <a:ext cx="4499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Bidrag til sysselsettingen fra besøksnæringene i 2009.</a:t>
            </a:r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251520" y="764704"/>
            <a:ext cx="410445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/>
              <a:t>Førde og Sandnes er besøkskommuner pga handel.</a:t>
            </a:r>
          </a:p>
          <a:p>
            <a:endParaRPr lang="nb-NO" sz="2800" dirty="0" smtClean="0"/>
          </a:p>
          <a:p>
            <a:r>
              <a:rPr lang="nb-NO" sz="2800" dirty="0" smtClean="0"/>
              <a:t>Voss, Eidfjord, Ulvik, Ullensvang og Balestrand her mye overnatting.</a:t>
            </a:r>
          </a:p>
          <a:p>
            <a:endParaRPr lang="nb-NO" sz="2800" dirty="0" smtClean="0"/>
          </a:p>
          <a:p>
            <a:r>
              <a:rPr lang="nb-NO" sz="2800" dirty="0" smtClean="0"/>
              <a:t>Mange kommuner har stor handelslekkasje!</a:t>
            </a:r>
          </a:p>
          <a:p>
            <a:endParaRPr lang="nb-NO" sz="2800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4572000" y="0"/>
          <a:ext cx="4572000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1688</TotalTime>
  <Words>945</Words>
  <Application>Microsoft Office PowerPoint</Application>
  <PresentationFormat>Skjermfremvisning (4:3)</PresentationFormat>
  <Paragraphs>210</Paragraphs>
  <Slides>27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27</vt:i4>
      </vt:variant>
    </vt:vector>
  </HeadingPairs>
  <TitlesOfParts>
    <vt:vector size="29" baseType="lpstr">
      <vt:lpstr>Office-tema</vt:lpstr>
      <vt:lpstr>Lysbilde</vt:lpstr>
      <vt:lpstr>Kva må til for at kommunen din skal bli attraktiv?</vt:lpstr>
      <vt:lpstr>Attraktivitetspyramiden</vt:lpstr>
      <vt:lpstr>Lysbilde 3</vt:lpstr>
      <vt:lpstr>Attraktivitetspyramiden</vt:lpstr>
      <vt:lpstr>Lysbilde 5</vt:lpstr>
      <vt:lpstr>Om besøksattraktivitet</vt:lpstr>
      <vt:lpstr>Lysbilde 7</vt:lpstr>
      <vt:lpstr>Lysbilde 8</vt:lpstr>
      <vt:lpstr>Lysbilde 9</vt:lpstr>
      <vt:lpstr>Om bedriftsattraktivitet</vt:lpstr>
      <vt:lpstr>Lysbilde 11</vt:lpstr>
      <vt:lpstr>Lysbilde 12</vt:lpstr>
      <vt:lpstr>Bostedsattraktivitet</vt:lpstr>
      <vt:lpstr>Om bostedsattraktivitet</vt:lpstr>
      <vt:lpstr>Lysbilde 15</vt:lpstr>
      <vt:lpstr>Lysbilde 16</vt:lpstr>
      <vt:lpstr>Lysbilde 17</vt:lpstr>
      <vt:lpstr>Lysbilde 18</vt:lpstr>
      <vt:lpstr>Lysbilde 19</vt:lpstr>
      <vt:lpstr>Lysbilde 20</vt:lpstr>
      <vt:lpstr>Lysbilde 21</vt:lpstr>
      <vt:lpstr>Lysbilde 22</vt:lpstr>
      <vt:lpstr>Lysbilde 23</vt:lpstr>
      <vt:lpstr>Lysbilde 24</vt:lpstr>
      <vt:lpstr>Lysbilde 25</vt:lpstr>
      <vt:lpstr>Takk for meg!</vt:lpstr>
      <vt:lpstr>Lysbilde 27</vt:lpstr>
    </vt:vector>
  </TitlesOfParts>
  <Company>Telemarksforsking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vareide</dc:creator>
  <cp:lastModifiedBy>vareide</cp:lastModifiedBy>
  <cp:revision>30</cp:revision>
  <dcterms:created xsi:type="dcterms:W3CDTF">2010-11-18T17:45:45Z</dcterms:created>
  <dcterms:modified xsi:type="dcterms:W3CDTF">2011-04-28T06:57:19Z</dcterms:modified>
</cp:coreProperties>
</file>